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658" r:id="rId5"/>
    <p:sldMasterId id="2147483706" r:id="rId6"/>
    <p:sldMasterId id="2147483718" r:id="rId7"/>
    <p:sldMasterId id="2147483725" r:id="rId8"/>
    <p:sldMasterId id="2147483753" r:id="rId9"/>
    <p:sldMasterId id="2147483762" r:id="rId10"/>
    <p:sldMasterId id="2147483770" r:id="rId11"/>
    <p:sldMasterId id="2147483779" r:id="rId12"/>
    <p:sldMasterId id="2147483800" r:id="rId13"/>
  </p:sldMasterIdLst>
  <p:notesMasterIdLst>
    <p:notesMasterId r:id="rId24"/>
  </p:notesMasterIdLst>
  <p:handoutMasterIdLst>
    <p:handoutMasterId r:id="rId25"/>
  </p:handoutMasterIdLst>
  <p:sldIdLst>
    <p:sldId id="264" r:id="rId14"/>
    <p:sldId id="314" r:id="rId15"/>
    <p:sldId id="319" r:id="rId16"/>
    <p:sldId id="334" r:id="rId17"/>
    <p:sldId id="328" r:id="rId18"/>
    <p:sldId id="335" r:id="rId19"/>
    <p:sldId id="329" r:id="rId20"/>
    <p:sldId id="330" r:id="rId21"/>
    <p:sldId id="333" r:id="rId22"/>
    <p:sldId id="324" r:id="rId23"/>
  </p:sldIdLst>
  <p:sldSz cx="9144000" cy="6858000" type="screen4x3"/>
  <p:notesSz cx="6858000" cy="9144000"/>
  <p:defaultTextStyle>
    <a:defPPr>
      <a:defRPr lang="nl-NL"/>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7"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1"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A9B"/>
    <a:srgbClr val="AE8141"/>
    <a:srgbClr val="68C9D0"/>
    <a:srgbClr val="E42518"/>
    <a:srgbClr val="522A74"/>
    <a:srgbClr val="78AB74"/>
    <a:srgbClr val="5F9D9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6C680-B6C3-4E32-9E9A-4A73949E44E5}" v="1142" dt="2018-09-03T15:28:44.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83385" autoAdjust="0"/>
  </p:normalViewPr>
  <p:slideViewPr>
    <p:cSldViewPr>
      <p:cViewPr varScale="1">
        <p:scale>
          <a:sx n="109" d="100"/>
          <a:sy n="109" d="100"/>
        </p:scale>
        <p:origin x="17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Bergson" userId="89b74572-5f9d-4854-bb9b-07ea682ea169" providerId="ADAL" clId="{5B86C680-B6C3-4E32-9E9A-4A73949E44E5}"/>
    <pc:docChg chg="undo custSel addSld delSld modSld sldOrd">
      <pc:chgData name="Susan Bergson" userId="89b74572-5f9d-4854-bb9b-07ea682ea169" providerId="ADAL" clId="{5B86C680-B6C3-4E32-9E9A-4A73949E44E5}" dt="2018-09-03T15:28:44.173" v="1137"/>
      <pc:docMkLst>
        <pc:docMk/>
      </pc:docMkLst>
      <pc:sldChg chg="del">
        <pc:chgData name="Susan Bergson" userId="89b74572-5f9d-4854-bb9b-07ea682ea169" providerId="ADAL" clId="{5B86C680-B6C3-4E32-9E9A-4A73949E44E5}" dt="2018-09-03T14:25:41.345" v="9" actId="2696"/>
        <pc:sldMkLst>
          <pc:docMk/>
          <pc:sldMk cId="1663867223" sldId="265"/>
        </pc:sldMkLst>
      </pc:sldChg>
      <pc:sldChg chg="del">
        <pc:chgData name="Susan Bergson" userId="89b74572-5f9d-4854-bb9b-07ea682ea169" providerId="ADAL" clId="{5B86C680-B6C3-4E32-9E9A-4A73949E44E5}" dt="2018-09-03T14:27:46.067" v="55" actId="2696"/>
        <pc:sldMkLst>
          <pc:docMk/>
          <pc:sldMk cId="2309231506" sldId="307"/>
        </pc:sldMkLst>
      </pc:sldChg>
      <pc:sldChg chg="addSp modSp ord modAnim">
        <pc:chgData name="Susan Bergson" userId="89b74572-5f9d-4854-bb9b-07ea682ea169" providerId="ADAL" clId="{5B86C680-B6C3-4E32-9E9A-4A73949E44E5}" dt="2018-09-03T14:25:32.609" v="8"/>
        <pc:sldMkLst>
          <pc:docMk/>
          <pc:sldMk cId="2613763275" sldId="314"/>
        </pc:sldMkLst>
        <pc:spChg chg="add mod">
          <ac:chgData name="Susan Bergson" userId="89b74572-5f9d-4854-bb9b-07ea682ea169" providerId="ADAL" clId="{5B86C680-B6C3-4E32-9E9A-4A73949E44E5}" dt="2018-09-03T14:25:27.014" v="7" actId="14100"/>
          <ac:spMkLst>
            <pc:docMk/>
            <pc:sldMk cId="2613763275" sldId="314"/>
            <ac:spMk id="4" creationId="{F90898B8-8807-4921-ACCD-AA5AFFA9E0D2}"/>
          </ac:spMkLst>
        </pc:spChg>
      </pc:sldChg>
      <pc:sldChg chg="del">
        <pc:chgData name="Susan Bergson" userId="89b74572-5f9d-4854-bb9b-07ea682ea169" providerId="ADAL" clId="{5B86C680-B6C3-4E32-9E9A-4A73949E44E5}" dt="2018-09-03T14:27:44.598" v="54" actId="2696"/>
        <pc:sldMkLst>
          <pc:docMk/>
          <pc:sldMk cId="1625268860" sldId="315"/>
        </pc:sldMkLst>
      </pc:sldChg>
      <pc:sldChg chg="del">
        <pc:chgData name="Susan Bergson" userId="89b74572-5f9d-4854-bb9b-07ea682ea169" providerId="ADAL" clId="{5B86C680-B6C3-4E32-9E9A-4A73949E44E5}" dt="2018-09-03T14:26:33.276" v="48" actId="2696"/>
        <pc:sldMkLst>
          <pc:docMk/>
          <pc:sldMk cId="2417669166" sldId="317"/>
        </pc:sldMkLst>
      </pc:sldChg>
      <pc:sldChg chg="modSp">
        <pc:chgData name="Susan Bergson" userId="89b74572-5f9d-4854-bb9b-07ea682ea169" providerId="ADAL" clId="{5B86C680-B6C3-4E32-9E9A-4A73949E44E5}" dt="2018-09-03T14:50:31.031" v="113" actId="20577"/>
        <pc:sldMkLst>
          <pc:docMk/>
          <pc:sldMk cId="75468211" sldId="319"/>
        </pc:sldMkLst>
        <pc:spChg chg="mod">
          <ac:chgData name="Susan Bergson" userId="89b74572-5f9d-4854-bb9b-07ea682ea169" providerId="ADAL" clId="{5B86C680-B6C3-4E32-9E9A-4A73949E44E5}" dt="2018-09-03T14:50:31.031" v="113" actId="20577"/>
          <ac:spMkLst>
            <pc:docMk/>
            <pc:sldMk cId="75468211" sldId="319"/>
            <ac:spMk id="2" creationId="{57A92DA4-95BE-4FCA-889E-09CDC04A30F0}"/>
          </ac:spMkLst>
        </pc:spChg>
        <pc:spChg chg="mod">
          <ac:chgData name="Susan Bergson" userId="89b74572-5f9d-4854-bb9b-07ea682ea169" providerId="ADAL" clId="{5B86C680-B6C3-4E32-9E9A-4A73949E44E5}" dt="2018-09-03T14:26:11.404" v="34" actId="1036"/>
          <ac:spMkLst>
            <pc:docMk/>
            <pc:sldMk cId="75468211" sldId="319"/>
            <ac:spMk id="3" creationId="{95A01E67-A8F6-4109-80EC-C42022793DD2}"/>
          </ac:spMkLst>
        </pc:spChg>
      </pc:sldChg>
      <pc:sldChg chg="del">
        <pc:chgData name="Susan Bergson" userId="89b74572-5f9d-4854-bb9b-07ea682ea169" providerId="ADAL" clId="{5B86C680-B6C3-4E32-9E9A-4A73949E44E5}" dt="2018-09-03T14:27:42.795" v="52" actId="2696"/>
        <pc:sldMkLst>
          <pc:docMk/>
          <pc:sldMk cId="1774036218" sldId="320"/>
        </pc:sldMkLst>
      </pc:sldChg>
      <pc:sldChg chg="del">
        <pc:chgData name="Susan Bergson" userId="89b74572-5f9d-4854-bb9b-07ea682ea169" providerId="ADAL" clId="{5B86C680-B6C3-4E32-9E9A-4A73949E44E5}" dt="2018-09-03T14:27:43.776" v="53" actId="2696"/>
        <pc:sldMkLst>
          <pc:docMk/>
          <pc:sldMk cId="954171048" sldId="321"/>
        </pc:sldMkLst>
      </pc:sldChg>
      <pc:sldChg chg="del">
        <pc:chgData name="Susan Bergson" userId="89b74572-5f9d-4854-bb9b-07ea682ea169" providerId="ADAL" clId="{5B86C680-B6C3-4E32-9E9A-4A73949E44E5}" dt="2018-09-03T14:27:50.181" v="56" actId="2696"/>
        <pc:sldMkLst>
          <pc:docMk/>
          <pc:sldMk cId="1069204079" sldId="322"/>
        </pc:sldMkLst>
      </pc:sldChg>
      <pc:sldChg chg="del">
        <pc:chgData name="Susan Bergson" userId="89b74572-5f9d-4854-bb9b-07ea682ea169" providerId="ADAL" clId="{5B86C680-B6C3-4E32-9E9A-4A73949E44E5}" dt="2018-09-03T14:27:51.407" v="57" actId="2696"/>
        <pc:sldMkLst>
          <pc:docMk/>
          <pc:sldMk cId="1529353543" sldId="323"/>
        </pc:sldMkLst>
      </pc:sldChg>
      <pc:sldChg chg="modSp">
        <pc:chgData name="Susan Bergson" userId="89b74572-5f9d-4854-bb9b-07ea682ea169" providerId="ADAL" clId="{5B86C680-B6C3-4E32-9E9A-4A73949E44E5}" dt="2018-09-03T14:28:01.972" v="76" actId="20577"/>
        <pc:sldMkLst>
          <pc:docMk/>
          <pc:sldMk cId="1694796957" sldId="324"/>
        </pc:sldMkLst>
        <pc:spChg chg="mod">
          <ac:chgData name="Susan Bergson" userId="89b74572-5f9d-4854-bb9b-07ea682ea169" providerId="ADAL" clId="{5B86C680-B6C3-4E32-9E9A-4A73949E44E5}" dt="2018-09-03T14:28:01.972" v="76" actId="20577"/>
          <ac:spMkLst>
            <pc:docMk/>
            <pc:sldMk cId="1694796957" sldId="324"/>
            <ac:spMk id="3" creationId="{01BEBDC1-225D-4994-90D2-6FF723FB608F}"/>
          </ac:spMkLst>
        </pc:spChg>
      </pc:sldChg>
      <pc:sldChg chg="del ord">
        <pc:chgData name="Susan Bergson" userId="89b74572-5f9d-4854-bb9b-07ea682ea169" providerId="ADAL" clId="{5B86C680-B6C3-4E32-9E9A-4A73949E44E5}" dt="2018-09-03T14:28:33.663" v="78" actId="2696"/>
        <pc:sldMkLst>
          <pc:docMk/>
          <pc:sldMk cId="4285906551" sldId="325"/>
        </pc:sldMkLst>
      </pc:sldChg>
      <pc:sldChg chg="del">
        <pc:chgData name="Susan Bergson" userId="89b74572-5f9d-4854-bb9b-07ea682ea169" providerId="ADAL" clId="{5B86C680-B6C3-4E32-9E9A-4A73949E44E5}" dt="2018-09-03T14:29:32.433" v="90" actId="2696"/>
        <pc:sldMkLst>
          <pc:docMk/>
          <pc:sldMk cId="1282959403" sldId="326"/>
        </pc:sldMkLst>
      </pc:sldChg>
      <pc:sldChg chg="del">
        <pc:chgData name="Susan Bergson" userId="89b74572-5f9d-4854-bb9b-07ea682ea169" providerId="ADAL" clId="{5B86C680-B6C3-4E32-9E9A-4A73949E44E5}" dt="2018-09-03T14:29:25.460" v="84" actId="2696"/>
        <pc:sldMkLst>
          <pc:docMk/>
          <pc:sldMk cId="1555480180" sldId="327"/>
        </pc:sldMkLst>
      </pc:sldChg>
      <pc:sldChg chg="ord">
        <pc:chgData name="Susan Bergson" userId="89b74572-5f9d-4854-bb9b-07ea682ea169" providerId="ADAL" clId="{5B86C680-B6C3-4E32-9E9A-4A73949E44E5}" dt="2018-09-03T14:28:29.746" v="77"/>
        <pc:sldMkLst>
          <pc:docMk/>
          <pc:sldMk cId="373101509" sldId="328"/>
        </pc:sldMkLst>
      </pc:sldChg>
      <pc:sldChg chg="del modNotes">
        <pc:chgData name="Susan Bergson" userId="89b74572-5f9d-4854-bb9b-07ea682ea169" providerId="ADAL" clId="{5B86C680-B6C3-4E32-9E9A-4A73949E44E5}" dt="2018-09-03T14:29:07.135" v="81" actId="2696"/>
        <pc:sldMkLst>
          <pc:docMk/>
          <pc:sldMk cId="2180556440" sldId="329"/>
        </pc:sldMkLst>
      </pc:sldChg>
      <pc:sldChg chg="add">
        <pc:chgData name="Susan Bergson" userId="89b74572-5f9d-4854-bb9b-07ea682ea169" providerId="ADAL" clId="{5B86C680-B6C3-4E32-9E9A-4A73949E44E5}" dt="2018-09-03T14:29:12.765" v="82"/>
        <pc:sldMkLst>
          <pc:docMk/>
          <pc:sldMk cId="2814535296" sldId="329"/>
        </pc:sldMkLst>
      </pc:sldChg>
      <pc:sldChg chg="del">
        <pc:chgData name="Susan Bergson" userId="89b74572-5f9d-4854-bb9b-07ea682ea169" providerId="ADAL" clId="{5B86C680-B6C3-4E32-9E9A-4A73949E44E5}" dt="2018-09-03T14:29:07.123" v="80" actId="2696"/>
        <pc:sldMkLst>
          <pc:docMk/>
          <pc:sldMk cId="3115763664" sldId="330"/>
        </pc:sldMkLst>
      </pc:sldChg>
      <pc:sldChg chg="add">
        <pc:chgData name="Susan Bergson" userId="89b74572-5f9d-4854-bb9b-07ea682ea169" providerId="ADAL" clId="{5B86C680-B6C3-4E32-9E9A-4A73949E44E5}" dt="2018-09-03T14:29:12.765" v="82"/>
        <pc:sldMkLst>
          <pc:docMk/>
          <pc:sldMk cId="3758448986" sldId="330"/>
        </pc:sldMkLst>
      </pc:sldChg>
      <pc:sldChg chg="del">
        <pc:chgData name="Susan Bergson" userId="89b74572-5f9d-4854-bb9b-07ea682ea169" providerId="ADAL" clId="{5B86C680-B6C3-4E32-9E9A-4A73949E44E5}" dt="2018-09-03T14:29:26.078" v="85" actId="2696"/>
        <pc:sldMkLst>
          <pc:docMk/>
          <pc:sldMk cId="2107073373" sldId="331"/>
        </pc:sldMkLst>
      </pc:sldChg>
      <pc:sldChg chg="del">
        <pc:chgData name="Susan Bergson" userId="89b74572-5f9d-4854-bb9b-07ea682ea169" providerId="ADAL" clId="{5B86C680-B6C3-4E32-9E9A-4A73949E44E5}" dt="2018-09-03T14:29:26.662" v="86" actId="2696"/>
        <pc:sldMkLst>
          <pc:docMk/>
          <pc:sldMk cId="3073170172" sldId="332"/>
        </pc:sldMkLst>
      </pc:sldChg>
      <pc:sldChg chg="add">
        <pc:chgData name="Susan Bergson" userId="89b74572-5f9d-4854-bb9b-07ea682ea169" providerId="ADAL" clId="{5B86C680-B6C3-4E32-9E9A-4A73949E44E5}" dt="2018-09-03T14:29:12.765" v="82"/>
        <pc:sldMkLst>
          <pc:docMk/>
          <pc:sldMk cId="3146030593" sldId="333"/>
        </pc:sldMkLst>
      </pc:sldChg>
      <pc:sldChg chg="del modNotes">
        <pc:chgData name="Susan Bergson" userId="89b74572-5f9d-4854-bb9b-07ea682ea169" providerId="ADAL" clId="{5B86C680-B6C3-4E32-9E9A-4A73949E44E5}" dt="2018-09-03T14:29:07.115" v="79" actId="2696"/>
        <pc:sldMkLst>
          <pc:docMk/>
          <pc:sldMk cId="4131588103" sldId="333"/>
        </pc:sldMkLst>
      </pc:sldChg>
      <pc:sldChg chg="del">
        <pc:chgData name="Susan Bergson" userId="89b74572-5f9d-4854-bb9b-07ea682ea169" providerId="ADAL" clId="{5B86C680-B6C3-4E32-9E9A-4A73949E44E5}" dt="2018-09-03T14:29:24.379" v="83" actId="2696"/>
        <pc:sldMkLst>
          <pc:docMk/>
          <pc:sldMk cId="2469484768" sldId="334"/>
        </pc:sldMkLst>
      </pc:sldChg>
      <pc:sldChg chg="addSp delSp modSp add">
        <pc:chgData name="Susan Bergson" userId="89b74572-5f9d-4854-bb9b-07ea682ea169" providerId="ADAL" clId="{5B86C680-B6C3-4E32-9E9A-4A73949E44E5}" dt="2018-09-03T14:58:30.657" v="678" actId="1035"/>
        <pc:sldMkLst>
          <pc:docMk/>
          <pc:sldMk cId="3709038694" sldId="334"/>
        </pc:sldMkLst>
        <pc:spChg chg="mod">
          <ac:chgData name="Susan Bergson" userId="89b74572-5f9d-4854-bb9b-07ea682ea169" providerId="ADAL" clId="{5B86C680-B6C3-4E32-9E9A-4A73949E44E5}" dt="2018-09-03T14:58:02.996" v="660" actId="1035"/>
          <ac:spMkLst>
            <pc:docMk/>
            <pc:sldMk cId="3709038694" sldId="334"/>
            <ac:spMk id="2" creationId="{CD7EC681-283F-4FD2-80AE-EBF3088FD301}"/>
          </ac:spMkLst>
        </pc:spChg>
        <pc:spChg chg="add del mod">
          <ac:chgData name="Susan Bergson" userId="89b74572-5f9d-4854-bb9b-07ea682ea169" providerId="ADAL" clId="{5B86C680-B6C3-4E32-9E9A-4A73949E44E5}" dt="2018-09-03T14:58:30.657" v="678" actId="1035"/>
          <ac:spMkLst>
            <pc:docMk/>
            <pc:sldMk cId="3709038694" sldId="334"/>
            <ac:spMk id="3" creationId="{6526CDCA-6577-4E7C-958E-B7630E8BB2C3}"/>
          </ac:spMkLst>
        </pc:spChg>
        <pc:spChg chg="add del mod">
          <ac:chgData name="Susan Bergson" userId="89b74572-5f9d-4854-bb9b-07ea682ea169" providerId="ADAL" clId="{5B86C680-B6C3-4E32-9E9A-4A73949E44E5}" dt="2018-09-03T14:57:53.696" v="650" actId="478"/>
          <ac:spMkLst>
            <pc:docMk/>
            <pc:sldMk cId="3709038694" sldId="334"/>
            <ac:spMk id="5" creationId="{F4CD58CB-A21A-4433-89E8-3838F35AA267}"/>
          </ac:spMkLst>
        </pc:spChg>
      </pc:sldChg>
      <pc:sldChg chg="addSp delSp modSp add modAnim">
        <pc:chgData name="Susan Bergson" userId="89b74572-5f9d-4854-bb9b-07ea682ea169" providerId="ADAL" clId="{5B86C680-B6C3-4E32-9E9A-4A73949E44E5}" dt="2018-09-03T15:28:44.173" v="1137"/>
        <pc:sldMkLst>
          <pc:docMk/>
          <pc:sldMk cId="3321658043" sldId="335"/>
        </pc:sldMkLst>
        <pc:spChg chg="mod">
          <ac:chgData name="Susan Bergson" userId="89b74572-5f9d-4854-bb9b-07ea682ea169" providerId="ADAL" clId="{5B86C680-B6C3-4E32-9E9A-4A73949E44E5}" dt="2018-09-03T14:59:28.202" v="736" actId="20577"/>
          <ac:spMkLst>
            <pc:docMk/>
            <pc:sldMk cId="3321658043" sldId="335"/>
            <ac:spMk id="2" creationId="{6A76BCFC-12E5-4AD4-97D0-8C9CBCA93FCA}"/>
          </ac:spMkLst>
        </pc:spChg>
        <pc:spChg chg="add del mod">
          <ac:chgData name="Susan Bergson" userId="89b74572-5f9d-4854-bb9b-07ea682ea169" providerId="ADAL" clId="{5B86C680-B6C3-4E32-9E9A-4A73949E44E5}" dt="2018-09-03T15:18:39.339" v="1003" actId="478"/>
          <ac:spMkLst>
            <pc:docMk/>
            <pc:sldMk cId="3321658043" sldId="335"/>
            <ac:spMk id="4" creationId="{6FE70FD2-D8B6-41F7-A436-A13B6351F6C4}"/>
          </ac:spMkLst>
        </pc:spChg>
        <pc:spChg chg="add mod">
          <ac:chgData name="Susan Bergson" userId="89b74572-5f9d-4854-bb9b-07ea682ea169" providerId="ADAL" clId="{5B86C680-B6C3-4E32-9E9A-4A73949E44E5}" dt="2018-09-03T15:27:58.764" v="1133" actId="1038"/>
          <ac:spMkLst>
            <pc:docMk/>
            <pc:sldMk cId="3321658043" sldId="335"/>
            <ac:spMk id="7" creationId="{6AA2FCE7-B6A6-4950-8179-6F67E35C6812}"/>
          </ac:spMkLst>
        </pc:spChg>
        <pc:spChg chg="add mod">
          <ac:chgData name="Susan Bergson" userId="89b74572-5f9d-4854-bb9b-07ea682ea169" providerId="ADAL" clId="{5B86C680-B6C3-4E32-9E9A-4A73949E44E5}" dt="2018-09-03T15:27:58.764" v="1133" actId="1038"/>
          <ac:spMkLst>
            <pc:docMk/>
            <pc:sldMk cId="3321658043" sldId="335"/>
            <ac:spMk id="10" creationId="{302DE595-0FC5-4187-9B71-275F3182421A}"/>
          </ac:spMkLst>
        </pc:spChg>
        <pc:spChg chg="add mod">
          <ac:chgData name="Susan Bergson" userId="89b74572-5f9d-4854-bb9b-07ea682ea169" providerId="ADAL" clId="{5B86C680-B6C3-4E32-9E9A-4A73949E44E5}" dt="2018-09-03T15:27:58.764" v="1133" actId="1038"/>
          <ac:spMkLst>
            <pc:docMk/>
            <pc:sldMk cId="3321658043" sldId="335"/>
            <ac:spMk id="13" creationId="{DAC39E2C-9FF8-4DF5-919D-400BF88A5EFE}"/>
          </ac:spMkLst>
        </pc:spChg>
        <pc:spChg chg="add mod">
          <ac:chgData name="Susan Bergson" userId="89b74572-5f9d-4854-bb9b-07ea682ea169" providerId="ADAL" clId="{5B86C680-B6C3-4E32-9E9A-4A73949E44E5}" dt="2018-09-03T15:28:38.608" v="1136" actId="1076"/>
          <ac:spMkLst>
            <pc:docMk/>
            <pc:sldMk cId="3321658043" sldId="335"/>
            <ac:spMk id="15" creationId="{961C9595-BE8C-4916-9376-A867539CF9DA}"/>
          </ac:spMkLst>
        </pc:spChg>
        <pc:graphicFrameChg chg="add mod">
          <ac:chgData name="Susan Bergson" userId="89b74572-5f9d-4854-bb9b-07ea682ea169" providerId="ADAL" clId="{5B86C680-B6C3-4E32-9E9A-4A73949E44E5}" dt="2018-09-03T15:20:22.375" v="1036" actId="20577"/>
          <ac:graphicFrameMkLst>
            <pc:docMk/>
            <pc:sldMk cId="3321658043" sldId="335"/>
            <ac:graphicFrameMk id="3" creationId="{19B3C515-F767-408D-A462-0592F2A6C5D2}"/>
          </ac:graphicFrameMkLst>
        </pc:graphicFrameChg>
        <pc:picChg chg="add mod">
          <ac:chgData name="Susan Bergson" userId="89b74572-5f9d-4854-bb9b-07ea682ea169" providerId="ADAL" clId="{5B86C680-B6C3-4E32-9E9A-4A73949E44E5}" dt="2018-09-03T15:27:58.764" v="1133" actId="1038"/>
          <ac:picMkLst>
            <pc:docMk/>
            <pc:sldMk cId="3321658043" sldId="335"/>
            <ac:picMk id="6" creationId="{2BCB662A-E88D-4FA4-892F-0360364DBB2A}"/>
          </ac:picMkLst>
        </pc:picChg>
        <pc:picChg chg="add mod">
          <ac:chgData name="Susan Bergson" userId="89b74572-5f9d-4854-bb9b-07ea682ea169" providerId="ADAL" clId="{5B86C680-B6C3-4E32-9E9A-4A73949E44E5}" dt="2018-09-03T15:27:58.764" v="1133" actId="1038"/>
          <ac:picMkLst>
            <pc:docMk/>
            <pc:sldMk cId="3321658043" sldId="335"/>
            <ac:picMk id="9" creationId="{6E1F11CF-DF54-4996-A32C-0EF25C58D820}"/>
          </ac:picMkLst>
        </pc:picChg>
        <pc:picChg chg="add mod">
          <ac:chgData name="Susan Bergson" userId="89b74572-5f9d-4854-bb9b-07ea682ea169" providerId="ADAL" clId="{5B86C680-B6C3-4E32-9E9A-4A73949E44E5}" dt="2018-09-03T15:27:58.764" v="1133" actId="1038"/>
          <ac:picMkLst>
            <pc:docMk/>
            <pc:sldMk cId="3321658043" sldId="335"/>
            <ac:picMk id="12" creationId="{5422BFCA-E7C2-4F80-AF95-1A0C7E7F9334}"/>
          </ac:picMkLst>
        </pc:picChg>
        <pc:picChg chg="add mod">
          <ac:chgData name="Susan Bergson" userId="89b74572-5f9d-4854-bb9b-07ea682ea169" providerId="ADAL" clId="{5B86C680-B6C3-4E32-9E9A-4A73949E44E5}" dt="2018-09-03T15:27:58.764" v="1133" actId="1038"/>
          <ac:picMkLst>
            <pc:docMk/>
            <pc:sldMk cId="3321658043" sldId="335"/>
            <ac:picMk id="14" creationId="{31DDD11A-9218-4B2C-8725-FB8F08D09111}"/>
          </ac:picMkLst>
        </pc:picChg>
      </pc:sldChg>
      <pc:sldChg chg="del">
        <pc:chgData name="Susan Bergson" userId="89b74572-5f9d-4854-bb9b-07ea682ea169" providerId="ADAL" clId="{5B86C680-B6C3-4E32-9E9A-4A73949E44E5}" dt="2018-09-03T14:29:27.748" v="88" actId="2696"/>
        <pc:sldMkLst>
          <pc:docMk/>
          <pc:sldMk cId="4075259383" sldId="335"/>
        </pc:sldMkLst>
      </pc:sldChg>
      <pc:sldChg chg="del">
        <pc:chgData name="Susan Bergson" userId="89b74572-5f9d-4854-bb9b-07ea682ea169" providerId="ADAL" clId="{5B86C680-B6C3-4E32-9E9A-4A73949E44E5}" dt="2018-09-03T14:29:30.306" v="89" actId="2696"/>
        <pc:sldMkLst>
          <pc:docMk/>
          <pc:sldMk cId="1049103363" sldId="336"/>
        </pc:sldMkLst>
      </pc:sldChg>
      <pc:sldChg chg="del">
        <pc:chgData name="Susan Bergson" userId="89b74572-5f9d-4854-bb9b-07ea682ea169" providerId="ADAL" clId="{5B86C680-B6C3-4E32-9E9A-4A73949E44E5}" dt="2018-09-03T14:29:27.202" v="87" actId="2696"/>
        <pc:sldMkLst>
          <pc:docMk/>
          <pc:sldMk cId="837212747" sldId="337"/>
        </pc:sldMkLst>
      </pc:sldChg>
      <pc:sldChg chg="del">
        <pc:chgData name="Susan Bergson" userId="89b74572-5f9d-4854-bb9b-07ea682ea169" providerId="ADAL" clId="{5B86C680-B6C3-4E32-9E9A-4A73949E44E5}" dt="2018-09-03T14:26:29.391" v="47" actId="2696"/>
        <pc:sldMkLst>
          <pc:docMk/>
          <pc:sldMk cId="4232547423" sldId="3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25C46-4A0B-423C-B277-BDEB4A18F02F}" type="doc">
      <dgm:prSet loTypeId="urn:microsoft.com/office/officeart/2005/8/layout/process1" loCatId="process" qsTypeId="urn:microsoft.com/office/officeart/2005/8/quickstyle/simple1" qsCatId="simple" csTypeId="urn:microsoft.com/office/officeart/2005/8/colors/accent6_5" csCatId="accent6" phldr="1"/>
      <dgm:spPr/>
    </dgm:pt>
    <dgm:pt modelId="{0F68DF34-71C2-4368-887F-2C99FF5F6466}">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dirty="0">
              <a:solidFill>
                <a:schemeClr val="tx1"/>
              </a:solidFill>
            </a:rPr>
            <a:t>Date of first TB symptoms (Y) </a:t>
          </a:r>
        </a:p>
      </dgm:t>
    </dgm:pt>
    <dgm:pt modelId="{2E3FB3BD-A943-4E9E-A86E-FC2D144FE430}" type="parTrans" cxnId="{56FC3C6C-9A0F-4F8A-B4BC-D67AD99E6464}">
      <dgm:prSet/>
      <dgm:spPr/>
      <dgm:t>
        <a:bodyPr/>
        <a:lstStyle/>
        <a:p>
          <a:endParaRPr lang="en-US" sz="1100">
            <a:solidFill>
              <a:schemeClr val="tx1"/>
            </a:solidFill>
          </a:endParaRPr>
        </a:p>
      </dgm:t>
    </dgm:pt>
    <dgm:pt modelId="{29D30F86-A607-4B50-8EC3-D5B831BFC1D1}" type="sibTrans" cxnId="{56FC3C6C-9A0F-4F8A-B4BC-D67AD99E6464}">
      <dgm:prSet custT="1"/>
      <dgm:spPr/>
      <dgm:t>
        <a:bodyPr/>
        <a:lstStyle/>
        <a:p>
          <a:endParaRPr lang="en-US" sz="1100">
            <a:solidFill>
              <a:schemeClr val="tx1"/>
            </a:solidFill>
          </a:endParaRPr>
        </a:p>
      </dgm:t>
    </dgm:pt>
    <dgm:pt modelId="{B17461AA-1B9A-403F-B9A4-6D981824BB10}">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Verdana" pitchFamily="34" charset="0"/>
              <a:ea typeface="Verdana" pitchFamily="34" charset="0"/>
              <a:cs typeface="Verdana" pitchFamily="34" charset="0"/>
            </a:rPr>
            <a:t>Increased number of TB patients seeking care at an earlier stage of the disease</a:t>
          </a:r>
          <a:endParaRPr lang="en-US" sz="1100" dirty="0">
            <a:solidFill>
              <a:schemeClr val="tx1"/>
            </a:solidFill>
          </a:endParaRPr>
        </a:p>
      </dgm:t>
    </dgm:pt>
    <dgm:pt modelId="{44A51F47-A215-4391-BDD6-A32786B97791}" type="parTrans" cxnId="{265B2650-5EAC-4704-8CBD-C15DEA025323}">
      <dgm:prSet/>
      <dgm:spPr/>
      <dgm:t>
        <a:bodyPr/>
        <a:lstStyle/>
        <a:p>
          <a:endParaRPr lang="en-US" sz="1100">
            <a:solidFill>
              <a:schemeClr val="tx1"/>
            </a:solidFill>
          </a:endParaRPr>
        </a:p>
      </dgm:t>
    </dgm:pt>
    <dgm:pt modelId="{3DEC70CB-E075-46B6-9961-E9827115E6AA}" type="sibTrans" cxnId="{265B2650-5EAC-4704-8CBD-C15DEA025323}">
      <dgm:prSet/>
      <dgm:spPr/>
      <dgm:t>
        <a:bodyPr/>
        <a:lstStyle/>
        <a:p>
          <a:endParaRPr lang="en-US" sz="1100">
            <a:solidFill>
              <a:schemeClr val="tx1"/>
            </a:solidFill>
          </a:endParaRPr>
        </a:p>
      </dgm:t>
    </dgm:pt>
    <dgm:pt modelId="{89DF9FBE-B386-4396-91D2-1B415A9FFAFA}">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dirty="0">
              <a:solidFill>
                <a:schemeClr val="tx1"/>
              </a:solidFill>
            </a:rPr>
            <a:t>Number and percent of patients who seek care within 4 weeks of developing TB related symptoms </a:t>
          </a:r>
        </a:p>
      </dgm:t>
    </dgm:pt>
    <dgm:pt modelId="{2569EAAF-6E76-4C0F-9511-5B92D20C6167}" type="parTrans" cxnId="{6FF1DBC1-EAF5-4ECB-970F-86418CE9EA78}">
      <dgm:prSet/>
      <dgm:spPr/>
      <dgm:t>
        <a:bodyPr/>
        <a:lstStyle/>
        <a:p>
          <a:endParaRPr lang="en-US" sz="1100">
            <a:solidFill>
              <a:schemeClr val="tx1"/>
            </a:solidFill>
          </a:endParaRPr>
        </a:p>
      </dgm:t>
    </dgm:pt>
    <dgm:pt modelId="{92543B50-3BBF-4999-9C77-C8DDE5320BE6}" type="sibTrans" cxnId="{6FF1DBC1-EAF5-4ECB-970F-86418CE9EA78}">
      <dgm:prSet custT="1"/>
      <dgm:spPr/>
      <dgm:t>
        <a:bodyPr/>
        <a:lstStyle/>
        <a:p>
          <a:endParaRPr lang="en-US" sz="1100">
            <a:solidFill>
              <a:schemeClr val="tx1"/>
            </a:solidFill>
          </a:endParaRPr>
        </a:p>
      </dgm:t>
    </dgm:pt>
    <dgm:pt modelId="{CACCB3D8-005C-4555-8162-0A2AF96A6039}">
      <dgm:prSet custT="1"/>
      <dgm:spPr/>
      <dgm:t>
        <a:bodyPr/>
        <a:lstStyle/>
        <a:p>
          <a:r>
            <a:rPr lang="en-US" sz="1100" kern="1200" dirty="0">
              <a:solidFill>
                <a:schemeClr val="tx1"/>
              </a:solidFill>
              <a:latin typeface="Verdana"/>
              <a:ea typeface="+mn-ea"/>
              <a:cs typeface="+mn-cs"/>
            </a:rPr>
            <a:t>Date of first appointment (X)</a:t>
          </a:r>
        </a:p>
      </dgm:t>
    </dgm:pt>
    <dgm:pt modelId="{87030B22-516D-475C-9B6B-767CA196AE76}" type="parTrans" cxnId="{0F9D5F22-3EF6-4E57-A20E-224F44D4DFAC}">
      <dgm:prSet/>
      <dgm:spPr/>
      <dgm:t>
        <a:bodyPr/>
        <a:lstStyle/>
        <a:p>
          <a:endParaRPr lang="en-US" sz="1100">
            <a:solidFill>
              <a:schemeClr val="tx1"/>
            </a:solidFill>
          </a:endParaRPr>
        </a:p>
      </dgm:t>
    </dgm:pt>
    <dgm:pt modelId="{BCD5DD7E-1938-4FA3-AEBE-50B72AC3165F}" type="sibTrans" cxnId="{0F9D5F22-3EF6-4E57-A20E-224F44D4DFAC}">
      <dgm:prSet custT="1"/>
      <dgm:spPr/>
      <dgm:t>
        <a:bodyPr/>
        <a:lstStyle/>
        <a:p>
          <a:endParaRPr lang="en-US" sz="1100">
            <a:solidFill>
              <a:schemeClr val="tx1"/>
            </a:solidFill>
          </a:endParaRPr>
        </a:p>
      </dgm:t>
    </dgm:pt>
    <dgm:pt modelId="{88D9AC82-054B-4C0E-B0F3-2E2AD749BEF8}">
      <dgm:prSet custT="1"/>
      <dgm:spPr/>
      <dgm:t>
        <a:bodyPr/>
        <a:lstStyle/>
        <a:p>
          <a:r>
            <a:rPr lang="en-US" sz="1100" dirty="0">
              <a:solidFill>
                <a:schemeClr val="tx1"/>
              </a:solidFill>
            </a:rPr>
            <a:t>Y-X = &gt;4 </a:t>
          </a:r>
          <a:r>
            <a:rPr lang="en-US" sz="1100" dirty="0" err="1">
              <a:solidFill>
                <a:schemeClr val="tx1"/>
              </a:solidFill>
            </a:rPr>
            <a:t>wks</a:t>
          </a:r>
          <a:r>
            <a:rPr lang="en-US" sz="1100" dirty="0">
              <a:solidFill>
                <a:schemeClr val="tx1"/>
              </a:solidFill>
            </a:rPr>
            <a:t> or &lt;4 </a:t>
          </a:r>
          <a:r>
            <a:rPr lang="en-US" sz="1100" dirty="0" err="1">
              <a:solidFill>
                <a:schemeClr val="tx1"/>
              </a:solidFill>
            </a:rPr>
            <a:t>wks</a:t>
          </a:r>
          <a:endParaRPr lang="en-US" sz="1100" dirty="0">
            <a:solidFill>
              <a:schemeClr val="tx1"/>
            </a:solidFill>
          </a:endParaRPr>
        </a:p>
      </dgm:t>
    </dgm:pt>
    <dgm:pt modelId="{BC7ED2E4-10F3-4873-AC47-3F3DE0B0573A}" type="parTrans" cxnId="{04B3684C-1DD3-4631-93F4-53B0A47B46C8}">
      <dgm:prSet/>
      <dgm:spPr/>
      <dgm:t>
        <a:bodyPr/>
        <a:lstStyle/>
        <a:p>
          <a:endParaRPr lang="en-US" sz="1100">
            <a:solidFill>
              <a:schemeClr val="tx1"/>
            </a:solidFill>
          </a:endParaRPr>
        </a:p>
      </dgm:t>
    </dgm:pt>
    <dgm:pt modelId="{7A4D0F2D-FD19-4391-B3C3-E62654649470}" type="sibTrans" cxnId="{04B3684C-1DD3-4631-93F4-53B0A47B46C8}">
      <dgm:prSet custT="1"/>
      <dgm:spPr/>
      <dgm:t>
        <a:bodyPr/>
        <a:lstStyle/>
        <a:p>
          <a:endParaRPr lang="en-US" sz="1100">
            <a:solidFill>
              <a:schemeClr val="tx1"/>
            </a:solidFill>
          </a:endParaRPr>
        </a:p>
      </dgm:t>
    </dgm:pt>
    <dgm:pt modelId="{00045D1D-7E9C-402D-8374-A31631C34327}">
      <dgm:prSet custT="1"/>
      <dgm:spPr/>
      <dgm:t>
        <a:bodyPr/>
        <a:lstStyle/>
        <a:p>
          <a:r>
            <a:rPr lang="en-US" sz="1100" dirty="0">
              <a:solidFill>
                <a:schemeClr val="tx1"/>
              </a:solidFill>
            </a:rPr>
            <a:t>#&lt;4 weeks/# of patients </a:t>
          </a:r>
        </a:p>
      </dgm:t>
    </dgm:pt>
    <dgm:pt modelId="{005D0AEE-4FA1-464B-9C0A-ADEC9B1A372C}" type="parTrans" cxnId="{F6D84DC9-057E-49E5-8527-1E43E82BFC23}">
      <dgm:prSet/>
      <dgm:spPr/>
      <dgm:t>
        <a:bodyPr/>
        <a:lstStyle/>
        <a:p>
          <a:endParaRPr lang="en-US" sz="1100">
            <a:solidFill>
              <a:schemeClr val="tx1"/>
            </a:solidFill>
          </a:endParaRPr>
        </a:p>
      </dgm:t>
    </dgm:pt>
    <dgm:pt modelId="{28F9AE6B-2C67-4DBF-AC6E-9663C495F094}" type="sibTrans" cxnId="{F6D84DC9-057E-49E5-8527-1E43E82BFC23}">
      <dgm:prSet custT="1"/>
      <dgm:spPr/>
      <dgm:t>
        <a:bodyPr/>
        <a:lstStyle/>
        <a:p>
          <a:endParaRPr lang="en-US" sz="1100">
            <a:solidFill>
              <a:schemeClr val="tx1"/>
            </a:solidFill>
          </a:endParaRPr>
        </a:p>
      </dgm:t>
    </dgm:pt>
    <dgm:pt modelId="{14244F95-7FB4-4B58-9808-F0ADA7877106}" type="pres">
      <dgm:prSet presAssocID="{17E25C46-4A0B-423C-B277-BDEB4A18F02F}" presName="Name0" presStyleCnt="0">
        <dgm:presLayoutVars>
          <dgm:dir/>
          <dgm:resizeHandles val="exact"/>
        </dgm:presLayoutVars>
      </dgm:prSet>
      <dgm:spPr/>
    </dgm:pt>
    <dgm:pt modelId="{1DFBE3AD-EF60-45AC-A8B3-EAB0A5F441D2}" type="pres">
      <dgm:prSet presAssocID="{CACCB3D8-005C-4555-8162-0A2AF96A6039}" presName="node" presStyleLbl="node1" presStyleIdx="0" presStyleCnt="6">
        <dgm:presLayoutVars>
          <dgm:bulletEnabled val="1"/>
        </dgm:presLayoutVars>
      </dgm:prSet>
      <dgm:spPr/>
    </dgm:pt>
    <dgm:pt modelId="{1A2FD523-4994-444B-9869-042B7FDA8FD0}" type="pres">
      <dgm:prSet presAssocID="{BCD5DD7E-1938-4FA3-AEBE-50B72AC3165F}" presName="sibTrans" presStyleLbl="sibTrans2D1" presStyleIdx="0" presStyleCnt="5"/>
      <dgm:spPr/>
    </dgm:pt>
    <dgm:pt modelId="{49BF2544-738E-4F3B-992E-CB1221FA17B1}" type="pres">
      <dgm:prSet presAssocID="{BCD5DD7E-1938-4FA3-AEBE-50B72AC3165F}" presName="connectorText" presStyleLbl="sibTrans2D1" presStyleIdx="0" presStyleCnt="5"/>
      <dgm:spPr/>
    </dgm:pt>
    <dgm:pt modelId="{25D18EEB-7136-4B0A-BA56-10116670CE7E}" type="pres">
      <dgm:prSet presAssocID="{0F68DF34-71C2-4368-887F-2C99FF5F6466}" presName="node" presStyleLbl="node1" presStyleIdx="1" presStyleCnt="6">
        <dgm:presLayoutVars>
          <dgm:bulletEnabled val="1"/>
        </dgm:presLayoutVars>
      </dgm:prSet>
      <dgm:spPr>
        <a:xfrm>
          <a:off x="5357" y="1551582"/>
          <a:ext cx="1601390" cy="960834"/>
        </a:xfrm>
        <a:prstGeom prst="roundRect">
          <a:avLst>
            <a:gd name="adj" fmla="val 10000"/>
          </a:avLst>
        </a:prstGeom>
      </dgm:spPr>
    </dgm:pt>
    <dgm:pt modelId="{3463E7C2-3255-4197-8837-FFD06DCF311D}" type="pres">
      <dgm:prSet presAssocID="{29D30F86-A607-4B50-8EC3-D5B831BFC1D1}" presName="sibTrans" presStyleLbl="sibTrans2D1" presStyleIdx="1" presStyleCnt="5"/>
      <dgm:spPr/>
    </dgm:pt>
    <dgm:pt modelId="{DCAE8F85-974F-48F3-BF22-A2D6C11B24F3}" type="pres">
      <dgm:prSet presAssocID="{29D30F86-A607-4B50-8EC3-D5B831BFC1D1}" presName="connectorText" presStyleLbl="sibTrans2D1" presStyleIdx="1" presStyleCnt="5"/>
      <dgm:spPr/>
    </dgm:pt>
    <dgm:pt modelId="{A3A42126-AB1A-4E95-B141-A278C29296BC}" type="pres">
      <dgm:prSet presAssocID="{88D9AC82-054B-4C0E-B0F3-2E2AD749BEF8}" presName="node" presStyleLbl="node1" presStyleIdx="2" presStyleCnt="6">
        <dgm:presLayoutVars>
          <dgm:bulletEnabled val="1"/>
        </dgm:presLayoutVars>
      </dgm:prSet>
      <dgm:spPr/>
    </dgm:pt>
    <dgm:pt modelId="{9DDF8691-10B8-4F06-9685-3CEF4659198D}" type="pres">
      <dgm:prSet presAssocID="{7A4D0F2D-FD19-4391-B3C3-E62654649470}" presName="sibTrans" presStyleLbl="sibTrans2D1" presStyleIdx="2" presStyleCnt="5"/>
      <dgm:spPr/>
    </dgm:pt>
    <dgm:pt modelId="{8C8269CD-AAB7-4680-BD13-132C637CB051}" type="pres">
      <dgm:prSet presAssocID="{7A4D0F2D-FD19-4391-B3C3-E62654649470}" presName="connectorText" presStyleLbl="sibTrans2D1" presStyleIdx="2" presStyleCnt="5"/>
      <dgm:spPr/>
    </dgm:pt>
    <dgm:pt modelId="{8F97F0E6-DA29-49A8-845A-49E6C36E167E}" type="pres">
      <dgm:prSet presAssocID="{00045D1D-7E9C-402D-8374-A31631C34327}" presName="node" presStyleLbl="node1" presStyleIdx="3" presStyleCnt="6">
        <dgm:presLayoutVars>
          <dgm:bulletEnabled val="1"/>
        </dgm:presLayoutVars>
      </dgm:prSet>
      <dgm:spPr/>
    </dgm:pt>
    <dgm:pt modelId="{D54AE466-8A49-4BAA-8BA0-92E2139F41CB}" type="pres">
      <dgm:prSet presAssocID="{28F9AE6B-2C67-4DBF-AC6E-9663C495F094}" presName="sibTrans" presStyleLbl="sibTrans2D1" presStyleIdx="3" presStyleCnt="5"/>
      <dgm:spPr/>
    </dgm:pt>
    <dgm:pt modelId="{3ED78CD4-F946-47B8-8152-7F2936714D3B}" type="pres">
      <dgm:prSet presAssocID="{28F9AE6B-2C67-4DBF-AC6E-9663C495F094}" presName="connectorText" presStyleLbl="sibTrans2D1" presStyleIdx="3" presStyleCnt="5"/>
      <dgm:spPr/>
    </dgm:pt>
    <dgm:pt modelId="{3A53E17E-226E-4AF1-97CB-FFBCC804C5E8}" type="pres">
      <dgm:prSet presAssocID="{89DF9FBE-B386-4396-91D2-1B415A9FFAFA}" presName="node" presStyleLbl="node1" presStyleIdx="4" presStyleCnt="6">
        <dgm:presLayoutVars>
          <dgm:bulletEnabled val="1"/>
        </dgm:presLayoutVars>
      </dgm:prSet>
      <dgm:spPr/>
    </dgm:pt>
    <dgm:pt modelId="{727E3F08-7776-46FB-A351-04BF35AB586F}" type="pres">
      <dgm:prSet presAssocID="{92543B50-3BBF-4999-9C77-C8DDE5320BE6}" presName="sibTrans" presStyleLbl="sibTrans2D1" presStyleIdx="4" presStyleCnt="5"/>
      <dgm:spPr/>
    </dgm:pt>
    <dgm:pt modelId="{390585A0-F305-4311-A963-EA56FF7B9FFC}" type="pres">
      <dgm:prSet presAssocID="{92543B50-3BBF-4999-9C77-C8DDE5320BE6}" presName="connectorText" presStyleLbl="sibTrans2D1" presStyleIdx="4" presStyleCnt="5"/>
      <dgm:spPr/>
    </dgm:pt>
    <dgm:pt modelId="{ADFCBB50-85B4-4685-94EC-B179D3ABD1F9}" type="pres">
      <dgm:prSet presAssocID="{B17461AA-1B9A-403F-B9A4-6D981824BB10}" presName="node" presStyleLbl="node1" presStyleIdx="5" presStyleCnt="6">
        <dgm:presLayoutVars>
          <dgm:bulletEnabled val="1"/>
        </dgm:presLayoutVars>
      </dgm:prSet>
      <dgm:spPr/>
    </dgm:pt>
  </dgm:ptLst>
  <dgm:cxnLst>
    <dgm:cxn modelId="{ACBF4602-DE49-4228-B55D-B6E1924BFBCF}" type="presOf" srcId="{88D9AC82-054B-4C0E-B0F3-2E2AD749BEF8}" destId="{A3A42126-AB1A-4E95-B141-A278C29296BC}" srcOrd="0" destOrd="0" presId="urn:microsoft.com/office/officeart/2005/8/layout/process1"/>
    <dgm:cxn modelId="{FC0B5305-C1DB-425C-9D41-76809420BE22}" type="presOf" srcId="{92543B50-3BBF-4999-9C77-C8DDE5320BE6}" destId="{390585A0-F305-4311-A963-EA56FF7B9FFC}" srcOrd="1" destOrd="0" presId="urn:microsoft.com/office/officeart/2005/8/layout/process1"/>
    <dgm:cxn modelId="{5745EC0A-36A7-439E-9D65-AC20F301B82C}" type="presOf" srcId="{BCD5DD7E-1938-4FA3-AEBE-50B72AC3165F}" destId="{1A2FD523-4994-444B-9869-042B7FDA8FD0}" srcOrd="0" destOrd="0" presId="urn:microsoft.com/office/officeart/2005/8/layout/process1"/>
    <dgm:cxn modelId="{409FCC14-6174-4EEB-9AF9-DFA1514EA8CE}" type="presOf" srcId="{28F9AE6B-2C67-4DBF-AC6E-9663C495F094}" destId="{D54AE466-8A49-4BAA-8BA0-92E2139F41CB}" srcOrd="0" destOrd="0" presId="urn:microsoft.com/office/officeart/2005/8/layout/process1"/>
    <dgm:cxn modelId="{89237E16-AE7B-410C-B8DB-DB12DDCAE68A}" type="presOf" srcId="{17E25C46-4A0B-423C-B277-BDEB4A18F02F}" destId="{14244F95-7FB4-4B58-9808-F0ADA7877106}" srcOrd="0" destOrd="0" presId="urn:microsoft.com/office/officeart/2005/8/layout/process1"/>
    <dgm:cxn modelId="{0F9D5F22-3EF6-4E57-A20E-224F44D4DFAC}" srcId="{17E25C46-4A0B-423C-B277-BDEB4A18F02F}" destId="{CACCB3D8-005C-4555-8162-0A2AF96A6039}" srcOrd="0" destOrd="0" parTransId="{87030B22-516D-475C-9B6B-767CA196AE76}" sibTransId="{BCD5DD7E-1938-4FA3-AEBE-50B72AC3165F}"/>
    <dgm:cxn modelId="{B4609C29-C8C2-451F-865B-6F63AB9BF51B}" type="presOf" srcId="{00045D1D-7E9C-402D-8374-A31631C34327}" destId="{8F97F0E6-DA29-49A8-845A-49E6C36E167E}" srcOrd="0" destOrd="0" presId="urn:microsoft.com/office/officeart/2005/8/layout/process1"/>
    <dgm:cxn modelId="{AA37662B-0C3B-49D8-9302-758DDF2C3B1E}" type="presOf" srcId="{CACCB3D8-005C-4555-8162-0A2AF96A6039}" destId="{1DFBE3AD-EF60-45AC-A8B3-EAB0A5F441D2}" srcOrd="0" destOrd="0" presId="urn:microsoft.com/office/officeart/2005/8/layout/process1"/>
    <dgm:cxn modelId="{2782B53A-30D1-4D3D-8A3E-CC18D5D11E52}" type="presOf" srcId="{92543B50-3BBF-4999-9C77-C8DDE5320BE6}" destId="{727E3F08-7776-46FB-A351-04BF35AB586F}" srcOrd="0" destOrd="0" presId="urn:microsoft.com/office/officeart/2005/8/layout/process1"/>
    <dgm:cxn modelId="{EE6DA43D-174F-4BA7-9768-25DF98765DAE}" type="presOf" srcId="{89DF9FBE-B386-4396-91D2-1B415A9FFAFA}" destId="{3A53E17E-226E-4AF1-97CB-FFBCC804C5E8}" srcOrd="0" destOrd="0" presId="urn:microsoft.com/office/officeart/2005/8/layout/process1"/>
    <dgm:cxn modelId="{63CF5F5F-DB58-4D8C-BAE1-D6BFBEE5FF15}" type="presOf" srcId="{0F68DF34-71C2-4368-887F-2C99FF5F6466}" destId="{25D18EEB-7136-4B0A-BA56-10116670CE7E}" srcOrd="0" destOrd="0" presId="urn:microsoft.com/office/officeart/2005/8/layout/process1"/>
    <dgm:cxn modelId="{56FC3C6C-9A0F-4F8A-B4BC-D67AD99E6464}" srcId="{17E25C46-4A0B-423C-B277-BDEB4A18F02F}" destId="{0F68DF34-71C2-4368-887F-2C99FF5F6466}" srcOrd="1" destOrd="0" parTransId="{2E3FB3BD-A943-4E9E-A86E-FC2D144FE430}" sibTransId="{29D30F86-A607-4B50-8EC3-D5B831BFC1D1}"/>
    <dgm:cxn modelId="{04B3684C-1DD3-4631-93F4-53B0A47B46C8}" srcId="{17E25C46-4A0B-423C-B277-BDEB4A18F02F}" destId="{88D9AC82-054B-4C0E-B0F3-2E2AD749BEF8}" srcOrd="2" destOrd="0" parTransId="{BC7ED2E4-10F3-4873-AC47-3F3DE0B0573A}" sibTransId="{7A4D0F2D-FD19-4391-B3C3-E62654649470}"/>
    <dgm:cxn modelId="{265B2650-5EAC-4704-8CBD-C15DEA025323}" srcId="{17E25C46-4A0B-423C-B277-BDEB4A18F02F}" destId="{B17461AA-1B9A-403F-B9A4-6D981824BB10}" srcOrd="5" destOrd="0" parTransId="{44A51F47-A215-4391-BDD6-A32786B97791}" sibTransId="{3DEC70CB-E075-46B6-9961-E9827115E6AA}"/>
    <dgm:cxn modelId="{26D73C8B-3DCC-48FC-B324-78D7D3831839}" type="presOf" srcId="{B17461AA-1B9A-403F-B9A4-6D981824BB10}" destId="{ADFCBB50-85B4-4685-94EC-B179D3ABD1F9}" srcOrd="0" destOrd="0" presId="urn:microsoft.com/office/officeart/2005/8/layout/process1"/>
    <dgm:cxn modelId="{4E98BFBC-8CF4-4AE5-A33C-4E2EF7A52005}" type="presOf" srcId="{BCD5DD7E-1938-4FA3-AEBE-50B72AC3165F}" destId="{49BF2544-738E-4F3B-992E-CB1221FA17B1}" srcOrd="1" destOrd="0" presId="urn:microsoft.com/office/officeart/2005/8/layout/process1"/>
    <dgm:cxn modelId="{DEABB6BD-C6E3-48C4-848B-A11E7438A1A9}" type="presOf" srcId="{29D30F86-A607-4B50-8EC3-D5B831BFC1D1}" destId="{DCAE8F85-974F-48F3-BF22-A2D6C11B24F3}" srcOrd="1" destOrd="0" presId="urn:microsoft.com/office/officeart/2005/8/layout/process1"/>
    <dgm:cxn modelId="{BA124FBF-1F61-47C9-B883-7B09D0E185B1}" type="presOf" srcId="{29D30F86-A607-4B50-8EC3-D5B831BFC1D1}" destId="{3463E7C2-3255-4197-8837-FFD06DCF311D}" srcOrd="0" destOrd="0" presId="urn:microsoft.com/office/officeart/2005/8/layout/process1"/>
    <dgm:cxn modelId="{C974E7BF-1402-41FF-B17A-4DBA9243D573}" type="presOf" srcId="{28F9AE6B-2C67-4DBF-AC6E-9663C495F094}" destId="{3ED78CD4-F946-47B8-8152-7F2936714D3B}" srcOrd="1" destOrd="0" presId="urn:microsoft.com/office/officeart/2005/8/layout/process1"/>
    <dgm:cxn modelId="{6FF1DBC1-EAF5-4ECB-970F-86418CE9EA78}" srcId="{17E25C46-4A0B-423C-B277-BDEB4A18F02F}" destId="{89DF9FBE-B386-4396-91D2-1B415A9FFAFA}" srcOrd="4" destOrd="0" parTransId="{2569EAAF-6E76-4C0F-9511-5B92D20C6167}" sibTransId="{92543B50-3BBF-4999-9C77-C8DDE5320BE6}"/>
    <dgm:cxn modelId="{F6D84DC9-057E-49E5-8527-1E43E82BFC23}" srcId="{17E25C46-4A0B-423C-B277-BDEB4A18F02F}" destId="{00045D1D-7E9C-402D-8374-A31631C34327}" srcOrd="3" destOrd="0" parTransId="{005D0AEE-4FA1-464B-9C0A-ADEC9B1A372C}" sibTransId="{28F9AE6B-2C67-4DBF-AC6E-9663C495F094}"/>
    <dgm:cxn modelId="{67F332DA-7341-49DB-878B-BD64F73E2833}" type="presOf" srcId="{7A4D0F2D-FD19-4391-B3C3-E62654649470}" destId="{9DDF8691-10B8-4F06-9685-3CEF4659198D}" srcOrd="0" destOrd="0" presId="urn:microsoft.com/office/officeart/2005/8/layout/process1"/>
    <dgm:cxn modelId="{C39AABF9-A3D9-4E3A-BB54-21C43BC01847}" type="presOf" srcId="{7A4D0F2D-FD19-4391-B3C3-E62654649470}" destId="{8C8269CD-AAB7-4680-BD13-132C637CB051}" srcOrd="1" destOrd="0" presId="urn:microsoft.com/office/officeart/2005/8/layout/process1"/>
    <dgm:cxn modelId="{A4AC0FBD-9A53-4034-8961-120D275BB171}" type="presParOf" srcId="{14244F95-7FB4-4B58-9808-F0ADA7877106}" destId="{1DFBE3AD-EF60-45AC-A8B3-EAB0A5F441D2}" srcOrd="0" destOrd="0" presId="urn:microsoft.com/office/officeart/2005/8/layout/process1"/>
    <dgm:cxn modelId="{2D1769B1-2771-4C8D-9228-9622CBF04E02}" type="presParOf" srcId="{14244F95-7FB4-4B58-9808-F0ADA7877106}" destId="{1A2FD523-4994-444B-9869-042B7FDA8FD0}" srcOrd="1" destOrd="0" presId="urn:microsoft.com/office/officeart/2005/8/layout/process1"/>
    <dgm:cxn modelId="{9EB46B21-57F7-4C0F-94EF-B2EC42B1BE68}" type="presParOf" srcId="{1A2FD523-4994-444B-9869-042B7FDA8FD0}" destId="{49BF2544-738E-4F3B-992E-CB1221FA17B1}" srcOrd="0" destOrd="0" presId="urn:microsoft.com/office/officeart/2005/8/layout/process1"/>
    <dgm:cxn modelId="{594BB206-7588-4D99-B16A-A64378C56078}" type="presParOf" srcId="{14244F95-7FB4-4B58-9808-F0ADA7877106}" destId="{25D18EEB-7136-4B0A-BA56-10116670CE7E}" srcOrd="2" destOrd="0" presId="urn:microsoft.com/office/officeart/2005/8/layout/process1"/>
    <dgm:cxn modelId="{AD8BE8D0-4540-4D0A-9EC6-58DA3843CCB9}" type="presParOf" srcId="{14244F95-7FB4-4B58-9808-F0ADA7877106}" destId="{3463E7C2-3255-4197-8837-FFD06DCF311D}" srcOrd="3" destOrd="0" presId="urn:microsoft.com/office/officeart/2005/8/layout/process1"/>
    <dgm:cxn modelId="{A0B8893B-8D92-4D0E-8394-4F8629D6320F}" type="presParOf" srcId="{3463E7C2-3255-4197-8837-FFD06DCF311D}" destId="{DCAE8F85-974F-48F3-BF22-A2D6C11B24F3}" srcOrd="0" destOrd="0" presId="urn:microsoft.com/office/officeart/2005/8/layout/process1"/>
    <dgm:cxn modelId="{D421CBC5-747A-4681-8023-1E072493C224}" type="presParOf" srcId="{14244F95-7FB4-4B58-9808-F0ADA7877106}" destId="{A3A42126-AB1A-4E95-B141-A278C29296BC}" srcOrd="4" destOrd="0" presId="urn:microsoft.com/office/officeart/2005/8/layout/process1"/>
    <dgm:cxn modelId="{0A9419F9-ACB4-44D1-8A3D-1AB4F3D7C7CC}" type="presParOf" srcId="{14244F95-7FB4-4B58-9808-F0ADA7877106}" destId="{9DDF8691-10B8-4F06-9685-3CEF4659198D}" srcOrd="5" destOrd="0" presId="urn:microsoft.com/office/officeart/2005/8/layout/process1"/>
    <dgm:cxn modelId="{0C493646-EE05-460B-91D0-8860086274F8}" type="presParOf" srcId="{9DDF8691-10B8-4F06-9685-3CEF4659198D}" destId="{8C8269CD-AAB7-4680-BD13-132C637CB051}" srcOrd="0" destOrd="0" presId="urn:microsoft.com/office/officeart/2005/8/layout/process1"/>
    <dgm:cxn modelId="{178D0F6C-D5BA-4B92-868B-31F259E5C0B4}" type="presParOf" srcId="{14244F95-7FB4-4B58-9808-F0ADA7877106}" destId="{8F97F0E6-DA29-49A8-845A-49E6C36E167E}" srcOrd="6" destOrd="0" presId="urn:microsoft.com/office/officeart/2005/8/layout/process1"/>
    <dgm:cxn modelId="{B00DD0E8-9E33-42E5-997A-B2DF053B7D45}" type="presParOf" srcId="{14244F95-7FB4-4B58-9808-F0ADA7877106}" destId="{D54AE466-8A49-4BAA-8BA0-92E2139F41CB}" srcOrd="7" destOrd="0" presId="urn:microsoft.com/office/officeart/2005/8/layout/process1"/>
    <dgm:cxn modelId="{D3405160-2AB7-4263-969D-C613B9987577}" type="presParOf" srcId="{D54AE466-8A49-4BAA-8BA0-92E2139F41CB}" destId="{3ED78CD4-F946-47B8-8152-7F2936714D3B}" srcOrd="0" destOrd="0" presId="urn:microsoft.com/office/officeart/2005/8/layout/process1"/>
    <dgm:cxn modelId="{CE7B33CA-A4D9-4CA0-9E83-95886DB339AC}" type="presParOf" srcId="{14244F95-7FB4-4B58-9808-F0ADA7877106}" destId="{3A53E17E-226E-4AF1-97CB-FFBCC804C5E8}" srcOrd="8" destOrd="0" presId="urn:microsoft.com/office/officeart/2005/8/layout/process1"/>
    <dgm:cxn modelId="{289FE0CE-49D2-49CB-B72E-E7426E952A41}" type="presParOf" srcId="{14244F95-7FB4-4B58-9808-F0ADA7877106}" destId="{727E3F08-7776-46FB-A351-04BF35AB586F}" srcOrd="9" destOrd="0" presId="urn:microsoft.com/office/officeart/2005/8/layout/process1"/>
    <dgm:cxn modelId="{C58F1717-47AA-4CE5-B589-961A6F973C37}" type="presParOf" srcId="{727E3F08-7776-46FB-A351-04BF35AB586F}" destId="{390585A0-F305-4311-A963-EA56FF7B9FFC}" srcOrd="0" destOrd="0" presId="urn:microsoft.com/office/officeart/2005/8/layout/process1"/>
    <dgm:cxn modelId="{FC5C3FBF-3C24-492C-86E4-D120D7E89403}" type="presParOf" srcId="{14244F95-7FB4-4B58-9808-F0ADA7877106}" destId="{ADFCBB50-85B4-4685-94EC-B179D3ABD1F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BE3AD-EF60-45AC-A8B3-EAB0A5F441D2}">
      <dsp:nvSpPr>
        <dsp:cNvPr id="0" name=""/>
        <dsp:cNvSpPr/>
      </dsp:nvSpPr>
      <dsp:spPr>
        <a:xfrm>
          <a:off x="0" y="103426"/>
          <a:ext cx="1111560" cy="1681130"/>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Verdana"/>
              <a:ea typeface="+mn-ea"/>
              <a:cs typeface="+mn-cs"/>
            </a:rPr>
            <a:t>Date of first appointment (X)</a:t>
          </a:r>
        </a:p>
      </dsp:txBody>
      <dsp:txXfrm>
        <a:off x="32556" y="135982"/>
        <a:ext cx="1046448" cy="1616018"/>
      </dsp:txXfrm>
    </dsp:sp>
    <dsp:sp modelId="{1A2FD523-4994-444B-9869-042B7FDA8FD0}">
      <dsp:nvSpPr>
        <dsp:cNvPr id="0" name=""/>
        <dsp:cNvSpPr/>
      </dsp:nvSpPr>
      <dsp:spPr>
        <a:xfrm>
          <a:off x="1222716" y="806158"/>
          <a:ext cx="235650" cy="275666"/>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1222716" y="861291"/>
        <a:ext cx="164955" cy="165400"/>
      </dsp:txXfrm>
    </dsp:sp>
    <dsp:sp modelId="{25D18EEB-7136-4B0A-BA56-10116670CE7E}">
      <dsp:nvSpPr>
        <dsp:cNvPr id="0" name=""/>
        <dsp:cNvSpPr/>
      </dsp:nvSpPr>
      <dsp:spPr>
        <a:xfrm>
          <a:off x="1556184" y="103426"/>
          <a:ext cx="1111560" cy="1681130"/>
        </a:xfrm>
        <a:prstGeom prst="roundRect">
          <a:avLst>
            <a:gd name="adj" fmla="val 10000"/>
          </a:avLst>
        </a:prstGeom>
        <a:solidFill>
          <a:schemeClr val="accent6">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solidFill>
                <a:schemeClr val="tx1"/>
              </a:solidFill>
            </a:rPr>
            <a:t>Date of first TB symptoms (Y) </a:t>
          </a:r>
        </a:p>
      </dsp:txBody>
      <dsp:txXfrm>
        <a:off x="1588740" y="135982"/>
        <a:ext cx="1046448" cy="1616018"/>
      </dsp:txXfrm>
    </dsp:sp>
    <dsp:sp modelId="{3463E7C2-3255-4197-8837-FFD06DCF311D}">
      <dsp:nvSpPr>
        <dsp:cNvPr id="0" name=""/>
        <dsp:cNvSpPr/>
      </dsp:nvSpPr>
      <dsp:spPr>
        <a:xfrm>
          <a:off x="2778900" y="806158"/>
          <a:ext cx="235650" cy="275666"/>
        </a:xfrm>
        <a:prstGeom prst="rightArrow">
          <a:avLst>
            <a:gd name="adj1" fmla="val 60000"/>
            <a:gd name="adj2" fmla="val 50000"/>
          </a:avLst>
        </a:prstGeom>
        <a:solidFill>
          <a:schemeClr val="accent6">
            <a:shade val="90000"/>
            <a:hueOff val="-103842"/>
            <a:satOff val="-4480"/>
            <a:lumOff val="90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2778900" y="861291"/>
        <a:ext cx="164955" cy="165400"/>
      </dsp:txXfrm>
    </dsp:sp>
    <dsp:sp modelId="{A3A42126-AB1A-4E95-B141-A278C29296BC}">
      <dsp:nvSpPr>
        <dsp:cNvPr id="0" name=""/>
        <dsp:cNvSpPr/>
      </dsp:nvSpPr>
      <dsp:spPr>
        <a:xfrm>
          <a:off x="3112368" y="103426"/>
          <a:ext cx="1111560" cy="1681130"/>
        </a:xfrm>
        <a:prstGeom prst="roundRect">
          <a:avLst>
            <a:gd name="adj" fmla="val 10000"/>
          </a:avLst>
        </a:prstGeom>
        <a:solidFill>
          <a:schemeClr val="accent6">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Y-X = &gt;4 </a:t>
          </a:r>
          <a:r>
            <a:rPr lang="en-US" sz="1100" kern="1200" dirty="0" err="1">
              <a:solidFill>
                <a:schemeClr val="tx1"/>
              </a:solidFill>
            </a:rPr>
            <a:t>wks</a:t>
          </a:r>
          <a:r>
            <a:rPr lang="en-US" sz="1100" kern="1200" dirty="0">
              <a:solidFill>
                <a:schemeClr val="tx1"/>
              </a:solidFill>
            </a:rPr>
            <a:t> or &lt;4 </a:t>
          </a:r>
          <a:r>
            <a:rPr lang="en-US" sz="1100" kern="1200" dirty="0" err="1">
              <a:solidFill>
                <a:schemeClr val="tx1"/>
              </a:solidFill>
            </a:rPr>
            <a:t>wks</a:t>
          </a:r>
          <a:endParaRPr lang="en-US" sz="1100" kern="1200" dirty="0">
            <a:solidFill>
              <a:schemeClr val="tx1"/>
            </a:solidFill>
          </a:endParaRPr>
        </a:p>
      </dsp:txBody>
      <dsp:txXfrm>
        <a:off x="3144924" y="135982"/>
        <a:ext cx="1046448" cy="1616018"/>
      </dsp:txXfrm>
    </dsp:sp>
    <dsp:sp modelId="{9DDF8691-10B8-4F06-9685-3CEF4659198D}">
      <dsp:nvSpPr>
        <dsp:cNvPr id="0" name=""/>
        <dsp:cNvSpPr/>
      </dsp:nvSpPr>
      <dsp:spPr>
        <a:xfrm>
          <a:off x="4335084" y="806158"/>
          <a:ext cx="235650" cy="275666"/>
        </a:xfrm>
        <a:prstGeom prst="rightArrow">
          <a:avLst>
            <a:gd name="adj1" fmla="val 60000"/>
            <a:gd name="adj2" fmla="val 50000"/>
          </a:avLst>
        </a:prstGeom>
        <a:solidFill>
          <a:schemeClr val="accent6">
            <a:shade val="90000"/>
            <a:hueOff val="-207683"/>
            <a:satOff val="-8960"/>
            <a:lumOff val="180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4335084" y="861291"/>
        <a:ext cx="164955" cy="165400"/>
      </dsp:txXfrm>
    </dsp:sp>
    <dsp:sp modelId="{8F97F0E6-DA29-49A8-845A-49E6C36E167E}">
      <dsp:nvSpPr>
        <dsp:cNvPr id="0" name=""/>
        <dsp:cNvSpPr/>
      </dsp:nvSpPr>
      <dsp:spPr>
        <a:xfrm>
          <a:off x="4668552" y="103426"/>
          <a:ext cx="1111560" cy="1681130"/>
        </a:xfrm>
        <a:prstGeom prst="roundRect">
          <a:avLst>
            <a:gd name="adj" fmla="val 10000"/>
          </a:avLst>
        </a:prstGeom>
        <a:solidFill>
          <a:schemeClr val="accent6">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#&lt;4 weeks/# of patients </a:t>
          </a:r>
        </a:p>
      </dsp:txBody>
      <dsp:txXfrm>
        <a:off x="4701108" y="135982"/>
        <a:ext cx="1046448" cy="1616018"/>
      </dsp:txXfrm>
    </dsp:sp>
    <dsp:sp modelId="{D54AE466-8A49-4BAA-8BA0-92E2139F41CB}">
      <dsp:nvSpPr>
        <dsp:cNvPr id="0" name=""/>
        <dsp:cNvSpPr/>
      </dsp:nvSpPr>
      <dsp:spPr>
        <a:xfrm>
          <a:off x="5891268" y="806158"/>
          <a:ext cx="235650" cy="275666"/>
        </a:xfrm>
        <a:prstGeom prst="rightArrow">
          <a:avLst>
            <a:gd name="adj1" fmla="val 60000"/>
            <a:gd name="adj2" fmla="val 50000"/>
          </a:avLst>
        </a:prstGeom>
        <a:solidFill>
          <a:schemeClr val="accent6">
            <a:shade val="90000"/>
            <a:hueOff val="-311525"/>
            <a:satOff val="-13440"/>
            <a:lumOff val="270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5891268" y="861291"/>
        <a:ext cx="164955" cy="165400"/>
      </dsp:txXfrm>
    </dsp:sp>
    <dsp:sp modelId="{3A53E17E-226E-4AF1-97CB-FFBCC804C5E8}">
      <dsp:nvSpPr>
        <dsp:cNvPr id="0" name=""/>
        <dsp:cNvSpPr/>
      </dsp:nvSpPr>
      <dsp:spPr>
        <a:xfrm>
          <a:off x="6224736" y="103426"/>
          <a:ext cx="1111560" cy="1681130"/>
        </a:xfrm>
        <a:prstGeom prst="roundRect">
          <a:avLst>
            <a:gd name="adj" fmla="val 10000"/>
          </a:avLst>
        </a:prstGeom>
        <a:solidFill>
          <a:schemeClr val="accent6">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solidFill>
                <a:schemeClr val="tx1"/>
              </a:solidFill>
            </a:rPr>
            <a:t>Number and percent of patients who seek care within 4 weeks of developing TB related symptoms </a:t>
          </a:r>
        </a:p>
      </dsp:txBody>
      <dsp:txXfrm>
        <a:off x="6257292" y="135982"/>
        <a:ext cx="1046448" cy="1616018"/>
      </dsp:txXfrm>
    </dsp:sp>
    <dsp:sp modelId="{727E3F08-7776-46FB-A351-04BF35AB586F}">
      <dsp:nvSpPr>
        <dsp:cNvPr id="0" name=""/>
        <dsp:cNvSpPr/>
      </dsp:nvSpPr>
      <dsp:spPr>
        <a:xfrm>
          <a:off x="7447452" y="806158"/>
          <a:ext cx="235650" cy="275666"/>
        </a:xfrm>
        <a:prstGeom prst="rightArrow">
          <a:avLst>
            <a:gd name="adj1" fmla="val 60000"/>
            <a:gd name="adj2" fmla="val 50000"/>
          </a:avLst>
        </a:prstGeom>
        <a:solidFill>
          <a:schemeClr val="accent6">
            <a:shade val="90000"/>
            <a:hueOff val="-415367"/>
            <a:satOff val="-17920"/>
            <a:lumOff val="360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7447452" y="861291"/>
        <a:ext cx="164955" cy="165400"/>
      </dsp:txXfrm>
    </dsp:sp>
    <dsp:sp modelId="{ADFCBB50-85B4-4685-94EC-B179D3ABD1F9}">
      <dsp:nvSpPr>
        <dsp:cNvPr id="0" name=""/>
        <dsp:cNvSpPr/>
      </dsp:nvSpPr>
      <dsp:spPr>
        <a:xfrm>
          <a:off x="7780920" y="103426"/>
          <a:ext cx="1111560" cy="1681130"/>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solidFill>
                <a:schemeClr val="tx1"/>
              </a:solidFill>
              <a:latin typeface="Verdana" pitchFamily="34" charset="0"/>
              <a:ea typeface="Verdana" pitchFamily="34" charset="0"/>
              <a:cs typeface="Verdana" pitchFamily="34" charset="0"/>
            </a:rPr>
            <a:t>Increased number of TB patients seeking care at an earlier stage of the disease</a:t>
          </a:r>
          <a:endParaRPr lang="en-US" sz="1100" kern="1200" dirty="0">
            <a:solidFill>
              <a:schemeClr val="tx1"/>
            </a:solidFill>
          </a:endParaRPr>
        </a:p>
      </dsp:txBody>
      <dsp:txXfrm>
        <a:off x="7813476" y="135982"/>
        <a:ext cx="1046448" cy="16160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B49AB4-FE98-4934-B001-474ABE93C5A0}" type="datetimeFigureOut">
              <a:rPr lang="nl-NL" smtClean="0"/>
              <a:pPr/>
              <a:t>3-9-2018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6DB238-6AD9-4AAD-A16C-E753C7DF3AB0}" type="slidenum">
              <a:rPr lang="nl-NL" smtClean="0"/>
              <a:pPr/>
              <a:t>‹#›</a:t>
            </a:fld>
            <a:endParaRPr lang="nl-NL"/>
          </a:p>
        </p:txBody>
      </p:sp>
    </p:spTree>
    <p:extLst>
      <p:ext uri="{BB962C8B-B14F-4D97-AF65-F5344CB8AC3E}">
        <p14:creationId xmlns:p14="http://schemas.microsoft.com/office/powerpoint/2010/main" val="3216631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682A2-8148-4BE4-A0C9-96D9F1566EA8}" type="datetimeFigureOut">
              <a:rPr lang="nl-NL" smtClean="0"/>
              <a:pPr/>
              <a:t>3-9-2018</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48E77-B22B-4BD6-86C4-0B420CE8695A}" type="slidenum">
              <a:rPr lang="nl-NL" smtClean="0"/>
              <a:pPr/>
              <a:t>‹#›</a:t>
            </a:fld>
            <a:endParaRPr lang="nl-NL"/>
          </a:p>
        </p:txBody>
      </p:sp>
    </p:spTree>
    <p:extLst>
      <p:ext uri="{BB962C8B-B14F-4D97-AF65-F5344CB8AC3E}">
        <p14:creationId xmlns:p14="http://schemas.microsoft.com/office/powerpoint/2010/main" val="2230270358"/>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7"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10" algn="l" defTabSz="914355" rtl="0" eaLnBrk="1" latinLnBrk="0" hangingPunct="1">
      <a:defRPr sz="1200" kern="1200">
        <a:solidFill>
          <a:schemeClr val="tx1"/>
        </a:solidFill>
        <a:latin typeface="+mn-lt"/>
        <a:ea typeface="+mn-ea"/>
        <a:cs typeface="+mn-cs"/>
      </a:defRPr>
    </a:lvl5pPr>
    <a:lvl6pPr marL="2285887"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1"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slide set: introduce KNCV’s FTMP Operational Guide and Approach </a:t>
            </a:r>
          </a:p>
          <a:p>
            <a:r>
              <a:rPr lang="en-US" dirty="0"/>
              <a:t>Target Group: NTP staff, donors, KNCV staff </a:t>
            </a:r>
          </a:p>
          <a:p>
            <a:endParaRPr lang="en-US" dirty="0"/>
          </a:p>
          <a:p>
            <a:r>
              <a:rPr lang="en-US" dirty="0"/>
              <a:t>Hand-out: the FTMP brochure and (on request) a hard copy of the FTMP Operational Guide </a:t>
            </a:r>
          </a:p>
          <a:p>
            <a:r>
              <a:rPr lang="en-US" dirty="0"/>
              <a:t>For KNCV staff: add also the FTMP Strategy </a:t>
            </a:r>
          </a:p>
        </p:txBody>
      </p:sp>
      <p:sp>
        <p:nvSpPr>
          <p:cNvPr id="4" name="Slide Number Placeholder 3"/>
          <p:cNvSpPr>
            <a:spLocks noGrp="1"/>
          </p:cNvSpPr>
          <p:nvPr>
            <p:ph type="sldNum" sz="quarter" idx="10"/>
          </p:nvPr>
        </p:nvSpPr>
        <p:spPr/>
        <p:txBody>
          <a:bodyPr/>
          <a:lstStyle/>
          <a:p>
            <a:fld id="{13F48E77-B22B-4BD6-86C4-0B420CE8695A}" type="slidenum">
              <a:rPr lang="nl-NL" smtClean="0"/>
              <a:pPr/>
              <a:t>1</a:t>
            </a:fld>
            <a:endParaRPr lang="nl-NL"/>
          </a:p>
        </p:txBody>
      </p:sp>
    </p:spTree>
    <p:extLst>
      <p:ext uri="{BB962C8B-B14F-4D97-AF65-F5344CB8AC3E}">
        <p14:creationId xmlns:p14="http://schemas.microsoft.com/office/powerpoint/2010/main" val="166356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KNCV developed a FTMP strategy with an Operational Guide that defines a practical district level approach to find, diagnose and treat people with TB who are at risk of acquiring TB and who are missed by formal and informal health systems. It will guide high TB-burden countries to: </a:t>
            </a:r>
          </a:p>
          <a:p>
            <a:r>
              <a:rPr lang="en-US" dirty="0"/>
              <a:t>Assess and understand their district level epidemic and health- &amp; community systems</a:t>
            </a:r>
          </a:p>
          <a:p>
            <a:r>
              <a:rPr lang="en-US" dirty="0"/>
              <a:t>Develop and implement interventions </a:t>
            </a:r>
          </a:p>
          <a:p>
            <a:r>
              <a:rPr lang="en-US" dirty="0"/>
              <a:t>Monitor the implementation of these interventions </a:t>
            </a:r>
          </a:p>
          <a:p>
            <a:r>
              <a:rPr lang="en-US" dirty="0"/>
              <a:t>Assess the impact </a:t>
            </a:r>
          </a:p>
          <a:p>
            <a:endParaRPr lang="en-US" dirty="0"/>
          </a:p>
        </p:txBody>
      </p:sp>
      <p:sp>
        <p:nvSpPr>
          <p:cNvPr id="4" name="Slide Number Placeholder 3"/>
          <p:cNvSpPr>
            <a:spLocks noGrp="1"/>
          </p:cNvSpPr>
          <p:nvPr>
            <p:ph type="sldNum" sz="quarter" idx="10"/>
          </p:nvPr>
        </p:nvSpPr>
        <p:spPr/>
        <p:txBody>
          <a:bodyPr/>
          <a:lstStyle/>
          <a:p>
            <a:fld id="{13F48E77-B22B-4BD6-86C4-0B420CE8695A}" type="slidenum">
              <a:rPr lang="nl-NL" smtClean="0"/>
              <a:pPr/>
              <a:t>2</a:t>
            </a:fld>
            <a:endParaRPr lang="nl-NL"/>
          </a:p>
        </p:txBody>
      </p:sp>
    </p:spTree>
    <p:extLst>
      <p:ext uri="{BB962C8B-B14F-4D97-AF65-F5344CB8AC3E}">
        <p14:creationId xmlns:p14="http://schemas.microsoft.com/office/powerpoint/2010/main" val="336139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with the audience about the questions to involve the audience in the presentation and make them aware of: </a:t>
            </a:r>
          </a:p>
          <a:p>
            <a:r>
              <a:rPr lang="en-US" dirty="0"/>
              <a:t>The information they have / not have </a:t>
            </a:r>
          </a:p>
          <a:p>
            <a:r>
              <a:rPr lang="en-US" dirty="0"/>
              <a:t>Their perspectives / assumptions </a:t>
            </a:r>
          </a:p>
        </p:txBody>
      </p:sp>
      <p:sp>
        <p:nvSpPr>
          <p:cNvPr id="4" name="Slide Number Placeholder 3"/>
          <p:cNvSpPr>
            <a:spLocks noGrp="1"/>
          </p:cNvSpPr>
          <p:nvPr>
            <p:ph type="sldNum" sz="quarter" idx="10"/>
          </p:nvPr>
        </p:nvSpPr>
        <p:spPr/>
        <p:txBody>
          <a:bodyPr/>
          <a:lstStyle/>
          <a:p>
            <a:fld id="{13F48E77-B22B-4BD6-86C4-0B420CE8695A}" type="slidenum">
              <a:rPr lang="nl-NL" smtClean="0"/>
              <a:pPr/>
              <a:t>3</a:t>
            </a:fld>
            <a:endParaRPr lang="nl-NL"/>
          </a:p>
        </p:txBody>
      </p:sp>
    </p:spTree>
    <p:extLst>
      <p:ext uri="{BB962C8B-B14F-4D97-AF65-F5344CB8AC3E}">
        <p14:creationId xmlns:p14="http://schemas.microsoft.com/office/powerpoint/2010/main" val="208297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 the participants: </a:t>
            </a:r>
          </a:p>
          <a:p>
            <a:pPr marL="228600" marR="0" lvl="0" indent="-228600" algn="l" defTabSz="914355"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different steps to be taken on when and how to engage the community for TB prevention and care in a sustainable manner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HOW  to do this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Which Tools could be used (refer to the toolbox)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Operational Guide (page 24 – 32)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the community in this country is engaged in FTMP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improvements could be made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The results of this stage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FTMP Logical Framework (page 57) </a:t>
            </a:r>
          </a:p>
          <a:p>
            <a:endParaRPr lang="en-US" dirty="0"/>
          </a:p>
        </p:txBody>
      </p:sp>
      <p:sp>
        <p:nvSpPr>
          <p:cNvPr id="4" name="Slide Number Placeholder 3"/>
          <p:cNvSpPr>
            <a:spLocks noGrp="1"/>
          </p:cNvSpPr>
          <p:nvPr>
            <p:ph type="sldNum" sz="quarter" idx="10"/>
          </p:nvPr>
        </p:nvSpPr>
        <p:spPr/>
        <p:txBody>
          <a:bodyPr/>
          <a:lstStyle/>
          <a:p>
            <a:fld id="{13F48E77-B22B-4BD6-86C4-0B420CE8695A}" type="slidenum">
              <a:rPr lang="nl-NL" smtClean="0"/>
              <a:pPr/>
              <a:t>5</a:t>
            </a:fld>
            <a:endParaRPr lang="nl-NL"/>
          </a:p>
        </p:txBody>
      </p:sp>
    </p:spTree>
    <p:extLst>
      <p:ext uri="{BB962C8B-B14F-4D97-AF65-F5344CB8AC3E}">
        <p14:creationId xmlns:p14="http://schemas.microsoft.com/office/powerpoint/2010/main" val="9588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 the participants: </a:t>
            </a:r>
          </a:p>
          <a:p>
            <a:pPr marL="228600" marR="0" lvl="0" indent="-228600" algn="l" defTabSz="914355"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different steps to be taken on how to optimize health service delivery networks with patients’ needs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HOW  to do this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Which Tools could be used (refer to the toolbox)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Operational Guide (page 33 – 40)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the gaps are in the current health service delivery networks (diagnostic and treatment centers) in this country are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improvements could be made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The results of this stage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FTMP Logical Framework (page 62) </a:t>
            </a:r>
          </a:p>
          <a:p>
            <a:endParaRPr lang="en-US" dirty="0"/>
          </a:p>
        </p:txBody>
      </p:sp>
      <p:sp>
        <p:nvSpPr>
          <p:cNvPr id="4" name="Slide Number Placeholder 3"/>
          <p:cNvSpPr>
            <a:spLocks noGrp="1"/>
          </p:cNvSpPr>
          <p:nvPr>
            <p:ph type="sldNum" sz="quarter" idx="10"/>
          </p:nvPr>
        </p:nvSpPr>
        <p:spPr/>
        <p:txBody>
          <a:bodyPr/>
          <a:lstStyle/>
          <a:p>
            <a:fld id="{13F48E77-B22B-4BD6-86C4-0B420CE8695A}" type="slidenum">
              <a:rPr lang="nl-NL" smtClean="0"/>
              <a:pPr/>
              <a:t>7</a:t>
            </a:fld>
            <a:endParaRPr lang="nl-NL"/>
          </a:p>
        </p:txBody>
      </p:sp>
    </p:spTree>
    <p:extLst>
      <p:ext uri="{BB962C8B-B14F-4D97-AF65-F5344CB8AC3E}">
        <p14:creationId xmlns:p14="http://schemas.microsoft.com/office/powerpoint/2010/main" val="70544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 the participants: </a:t>
            </a:r>
          </a:p>
          <a:p>
            <a:pPr marL="228600" marR="0" lvl="0" indent="-228600" algn="l" defTabSz="914355"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different steps to be taken on how to maximize case finding by triage, screening and contact investigation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HOW  to do this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Which Tools could be used (refer to the toolbox)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Operational Guide (page 41 – 47)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the current triage and screening practices are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improvements could be made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The results of this stage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FTMP Logical Framework (page 64)  </a:t>
            </a:r>
          </a:p>
          <a:p>
            <a:endParaRPr lang="en-US" dirty="0"/>
          </a:p>
        </p:txBody>
      </p:sp>
      <p:sp>
        <p:nvSpPr>
          <p:cNvPr id="4" name="Slide Number Placeholder 3"/>
          <p:cNvSpPr>
            <a:spLocks noGrp="1"/>
          </p:cNvSpPr>
          <p:nvPr>
            <p:ph type="sldNum" sz="quarter" idx="10"/>
          </p:nvPr>
        </p:nvSpPr>
        <p:spPr/>
        <p:txBody>
          <a:bodyPr/>
          <a:lstStyle/>
          <a:p>
            <a:fld id="{13F48E77-B22B-4BD6-86C4-0B420CE8695A}" type="slidenum">
              <a:rPr lang="nl-NL" smtClean="0"/>
              <a:pPr/>
              <a:t>8</a:t>
            </a:fld>
            <a:endParaRPr lang="nl-NL"/>
          </a:p>
        </p:txBody>
      </p:sp>
    </p:spTree>
    <p:extLst>
      <p:ext uri="{BB962C8B-B14F-4D97-AF65-F5344CB8AC3E}">
        <p14:creationId xmlns:p14="http://schemas.microsoft.com/office/powerpoint/2010/main" val="38797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 the participants: </a:t>
            </a:r>
          </a:p>
          <a:p>
            <a:pPr marL="228600" marR="0" lvl="0" indent="-228600" algn="l" defTabSz="914355"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different steps to be taken on how  to improve the quality of TB prevention and care to FTMP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HOW  to do this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Which Tools could be used (refer to the toolbox)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Operational Guide (page 48 - 55)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are the current quality gaps in this country?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improvements could be made?  </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The results of this stage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Refer to the FTMP Logical Framework (page 65)  </a:t>
            </a:r>
          </a:p>
          <a:p>
            <a:pPr marL="1371600" marR="0" lvl="3" indent="0" algn="l">
              <a:lnSpc>
                <a:spcPct val="107000"/>
              </a:lnSpc>
              <a:spcBef>
                <a:spcPts val="0"/>
              </a:spcBef>
              <a:spcAft>
                <a:spcPts val="0"/>
              </a:spcAft>
              <a:buFont typeface="+mj-lt"/>
              <a:buNone/>
            </a:pPr>
            <a:endParaRPr lang="en-US" sz="1200" b="1" dirty="0">
              <a:effectLst/>
              <a:latin typeface="Verdana" panose="020B0604030504040204" pitchFamily="34" charset="0"/>
              <a:ea typeface="Calibri" panose="020F0502020204030204" pitchFamily="34" charset="0"/>
              <a:cs typeface="Times New Roman" panose="02020603050405020304" pitchFamily="18" charset="0"/>
            </a:endParaRPr>
          </a:p>
          <a:p>
            <a:pPr marL="1371600" marR="0" lvl="3" indent="0" algn="l">
              <a:lnSpc>
                <a:spcPct val="107000"/>
              </a:lnSpc>
              <a:spcBef>
                <a:spcPts val="0"/>
              </a:spcBef>
              <a:spcAft>
                <a:spcPts val="0"/>
              </a:spcAft>
              <a:buFont typeface="+mj-lt"/>
              <a:buNone/>
            </a:pPr>
            <a:endParaRPr lang="en-US" sz="1200" b="1" dirty="0">
              <a:effectLst/>
              <a:latin typeface="Verdana" panose="020B0604030504040204" pitchFamily="34" charset="0"/>
              <a:ea typeface="Calibri" panose="020F0502020204030204" pitchFamily="34" charset="0"/>
              <a:cs typeface="Times New Roman" panose="02020603050405020304" pitchFamily="18" charset="0"/>
            </a:endParaRPr>
          </a:p>
          <a:p>
            <a:pPr marL="1371600" marR="0" lvl="3" indent="0" algn="l">
              <a:lnSpc>
                <a:spcPct val="107000"/>
              </a:lnSpc>
              <a:spcBef>
                <a:spcPts val="0"/>
              </a:spcBef>
              <a:spcAft>
                <a:spcPts val="0"/>
              </a:spcAft>
              <a:buFont typeface="+mj-lt"/>
              <a:buNone/>
            </a:pPr>
            <a:r>
              <a:rPr lang="en-US" sz="1200" b="1" dirty="0">
                <a:effectLst/>
                <a:latin typeface="Verdana" panose="020B0604030504040204" pitchFamily="34" charset="0"/>
                <a:ea typeface="Calibri" panose="020F0502020204030204" pitchFamily="34" charset="0"/>
                <a:cs typeface="Times New Roman" panose="02020603050405020304" pitchFamily="18" charset="0"/>
              </a:rPr>
              <a:t>RESULTS </a:t>
            </a:r>
          </a:p>
          <a:p>
            <a:pPr marL="1371600" marR="0" lvl="3" indent="0" algn="l">
              <a:lnSpc>
                <a:spcPct val="107000"/>
              </a:lnSpc>
              <a:spcBef>
                <a:spcPts val="0"/>
              </a:spcBef>
              <a:spcAft>
                <a:spcPts val="0"/>
              </a:spcAft>
              <a:buFont typeface="+mj-lt"/>
              <a:buNone/>
            </a:pPr>
            <a:endParaRPr lang="en-US" sz="1200" b="1" dirty="0">
              <a:effectLst/>
              <a:latin typeface="Verdana" panose="020B0604030504040204" pitchFamily="34" charset="0"/>
              <a:ea typeface="Calibri" panose="020F0502020204030204" pitchFamily="34" charset="0"/>
              <a:cs typeface="Times New Roman" panose="02020603050405020304" pitchFamily="18" charset="0"/>
            </a:endParaRPr>
          </a:p>
          <a:p>
            <a:pPr marL="1371600" marR="0" lvl="3" indent="0" algn="l">
              <a:lnSpc>
                <a:spcPct val="107000"/>
              </a:lnSpc>
              <a:spcBef>
                <a:spcPts val="0"/>
              </a:spcBef>
              <a:spcAft>
                <a:spcPts val="0"/>
              </a:spcAft>
              <a:buFont typeface="+mj-lt"/>
              <a:buNone/>
            </a:pPr>
            <a:r>
              <a:rPr lang="en-US" sz="1200" b="1" dirty="0">
                <a:effectLst/>
                <a:latin typeface="Verdana" panose="020B0604030504040204" pitchFamily="34" charset="0"/>
                <a:ea typeface="Calibri" panose="020F0502020204030204" pitchFamily="34" charset="0"/>
                <a:cs typeface="Times New Roman" panose="02020603050405020304" pitchFamily="18" charset="0"/>
              </a:rPr>
              <a:t>1. Increased client confidence in TB prevention and care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High level of community &amp; patient confidence in the health system and its service providers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Increased self-reporting of symptoms and demand for screening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Increased number of patients self-referred or referred by community health worker</a:t>
            </a:r>
          </a:p>
          <a:p>
            <a:pPr marL="342900" marR="0" lvl="0" indent="-342900" algn="l">
              <a:lnSpc>
                <a:spcPct val="115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High level of client satisfaction about TB prevention and care services</a:t>
            </a:r>
            <a:r>
              <a:rPr lang="en-GB" sz="1100" dirty="0">
                <a:effectLst/>
                <a:latin typeface="Verdana" panose="020B0604030504040204" pitchFamily="34" charset="0"/>
                <a:ea typeface="SimSun" panose="02010600030101010101" pitchFamily="2" charset="-122"/>
                <a:cs typeface="Times New Roman" panose="02020603050405020304" pitchFamily="18" charset="0"/>
              </a:rPr>
              <a:t> </a:t>
            </a:r>
            <a:r>
              <a:rPr lang="en-GB" sz="1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1200" dirty="0">
              <a:effectLst/>
              <a:latin typeface="Verdana" panose="020B0604030504040204" pitchFamily="34" charset="0"/>
              <a:ea typeface="SimSun" panose="02010600030101010101" pitchFamily="2" charset="-122"/>
              <a:cs typeface="Times New Roman" panose="02020603050405020304" pitchFamily="18" charset="0"/>
            </a:endParaRPr>
          </a:p>
          <a:p>
            <a:pPr marL="0" marR="0" algn="just">
              <a:lnSpc>
                <a:spcPct val="115000"/>
              </a:lnSpc>
              <a:spcBef>
                <a:spcPts val="0"/>
              </a:spcBef>
              <a:spcAft>
                <a:spcPts val="0"/>
              </a:spcAft>
            </a:pPr>
            <a:r>
              <a:rPr lang="en-US" sz="1200" dirty="0">
                <a:effectLst/>
                <a:latin typeface="Verdana" panose="020B0604030504040204" pitchFamily="34" charset="0"/>
                <a:ea typeface="SimSun" panose="02010600030101010101" pitchFamily="2" charset="-122"/>
                <a:cs typeface="Times New Roman" panose="02020603050405020304" pitchFamily="18" charset="0"/>
              </a:rPr>
              <a:t>Client confidence in the quality of the health care system and its service providers is an essential determinant for health seeking behavior</a:t>
            </a:r>
          </a:p>
          <a:p>
            <a:pPr marL="0" marR="0" algn="l">
              <a:lnSpc>
                <a:spcPct val="150000"/>
              </a:lnSpc>
              <a:spcBef>
                <a:spcPts val="0"/>
              </a:spcBef>
              <a:spcAft>
                <a:spcPts val="0"/>
              </a:spcAft>
            </a:pPr>
            <a:r>
              <a:rPr lang="en-US" sz="1200" dirty="0">
                <a:effectLst/>
                <a:latin typeface="Verdana" panose="020B0604030504040204" pitchFamily="34" charset="0"/>
                <a:ea typeface="SimSun" panose="02010600030101010101" pitchFamily="2" charset="-122"/>
                <a:cs typeface="Times New Roman" panose="02020603050405020304" pitchFamily="18" charset="0"/>
              </a:rPr>
              <a:t> </a:t>
            </a:r>
          </a:p>
          <a:p>
            <a:pPr marL="0" marR="0" algn="l">
              <a:lnSpc>
                <a:spcPct val="150000"/>
              </a:lnSpc>
              <a:spcBef>
                <a:spcPts val="0"/>
              </a:spcBef>
              <a:spcAft>
                <a:spcPts val="0"/>
              </a:spcAft>
            </a:pPr>
            <a:r>
              <a:rPr lang="en-US" sz="1200" dirty="0">
                <a:effectLst/>
                <a:latin typeface="Verdana" panose="020B0604030504040204" pitchFamily="34" charset="0"/>
                <a:ea typeface="SimSun" panose="02010600030101010101" pitchFamily="2" charset="-122"/>
                <a:cs typeface="Times New Roman" panose="02020603050405020304" pitchFamily="18" charset="0"/>
              </a:rPr>
              <a:t> 2. </a:t>
            </a:r>
            <a:r>
              <a:rPr lang="en-US" sz="1200" b="1" dirty="0">
                <a:effectLst/>
                <a:latin typeface="Verdana" panose="020B0604030504040204" pitchFamily="34" charset="0"/>
                <a:ea typeface="Calibri" panose="020F0502020204030204" pitchFamily="34" charset="0"/>
                <a:cs typeface="Times New Roman" panose="02020603050405020304" pitchFamily="18" charset="0"/>
              </a:rPr>
              <a:t>Increased technical performance of TB prevention and care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Arial" panose="020B0604020202020204" pitchFamily="34" charset="0"/>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 Improved patient centered care </a:t>
            </a:r>
          </a:p>
          <a:p>
            <a:pPr marL="342900" marR="0" lvl="0" indent="-342900" algn="l">
              <a:lnSpc>
                <a:spcPct val="115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Intensified triaging/systematic screening in health facilities and community outreach</a:t>
            </a:r>
          </a:p>
          <a:p>
            <a:pPr marL="342900" marR="0" lvl="0" indent="-342900" algn="l">
              <a:lnSpc>
                <a:spcPct val="115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High level of diagnostic accuracy (for both bacteriologically confirmed, clinical diagnosis, and DR-TB</a:t>
            </a:r>
          </a:p>
          <a:p>
            <a:pPr marL="342900" marR="0" lvl="0" indent="-342900" algn="l">
              <a:lnSpc>
                <a:spcPct val="115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Low levels of diagnostic and treatment initiation delays</a:t>
            </a:r>
          </a:p>
          <a:p>
            <a:pPr marL="342900" marR="0" lvl="0" indent="-342900" algn="l">
              <a:lnSpc>
                <a:spcPct val="115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High levels of correct regimen prescription</a:t>
            </a:r>
          </a:p>
          <a:p>
            <a:pPr marL="342900" marR="0" lvl="0" indent="-342900" algn="l">
              <a:lnSpc>
                <a:spcPct val="115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High levels of successful treatment completion</a:t>
            </a:r>
          </a:p>
          <a:p>
            <a:pPr marL="914400" lvl="2" indent="0" algn="l">
              <a:lnSpc>
                <a:spcPct val="115000"/>
              </a:lnSpc>
              <a:buFont typeface="Verdana" panose="020B0604030504040204" pitchFamily="34" charset="0"/>
              <a:buNone/>
            </a:pPr>
            <a:endParaRPr lang="en-US" dirty="0">
              <a:effectLst/>
              <a:ea typeface="Calibri" panose="020F0502020204030204" pitchFamily="34" charset="0"/>
              <a:cs typeface="Times New Roman" panose="02020603050405020304" pitchFamily="18" charset="0"/>
            </a:endParaRPr>
          </a:p>
          <a:p>
            <a:pPr algn="l"/>
            <a:r>
              <a:rPr lang="en-US" dirty="0">
                <a:effectLst/>
              </a:rPr>
              <a:t> 3. </a:t>
            </a:r>
            <a:r>
              <a:rPr lang="en-US" sz="1200" b="1" dirty="0">
                <a:effectLst/>
                <a:latin typeface="Verdana" panose="020B0604030504040204" pitchFamily="34" charset="0"/>
                <a:ea typeface="Calibri" panose="020F0502020204030204" pitchFamily="34" charset="0"/>
                <a:cs typeface="Times New Roman" panose="02020603050405020304" pitchFamily="18" charset="0"/>
              </a:rPr>
              <a:t>Increased TB programmatic performance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Increased number of diagnosed patients notified</a:t>
            </a: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No drugs stock outs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Verdana" panose="020B0604030504040204" pitchFamily="34" charset="0"/>
                <a:ea typeface="Calibri" panose="020F0502020204030204" pitchFamily="34" charset="0"/>
                <a:cs typeface="Times New Roman" panose="02020603050405020304" pitchFamily="18" charset="0"/>
              </a:rPr>
              <a:t>Quality quarterly TB reports available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GB" sz="1100" dirty="0">
              <a:effectLst/>
              <a:latin typeface="Verdana" panose="020B060403050404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3F48E77-B22B-4BD6-86C4-0B420CE8695A}" type="slidenum">
              <a:rPr lang="nl-NL" smtClean="0"/>
              <a:pPr/>
              <a:t>9</a:t>
            </a:fld>
            <a:endParaRPr lang="nl-NL"/>
          </a:p>
        </p:txBody>
      </p:sp>
    </p:spTree>
    <p:extLst>
      <p:ext uri="{BB962C8B-B14F-4D97-AF65-F5344CB8AC3E}">
        <p14:creationId xmlns:p14="http://schemas.microsoft.com/office/powerpoint/2010/main" val="111401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5"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253705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3" name="Titel"/>
          <p:cNvSpPr>
            <a:spLocks noGrp="1"/>
          </p:cNvSpPr>
          <p:nvPr>
            <p:ph type="title"/>
          </p:nvPr>
        </p:nvSpPr>
        <p:spPr/>
        <p:txBody>
          <a:bodyPr/>
          <a:lstStyle/>
          <a:p>
            <a:r>
              <a:rPr lang="nl-NL" dirty="0"/>
              <a:t>Klik om de stijl te bewerken</a:t>
            </a:r>
          </a:p>
        </p:txBody>
      </p:sp>
      <p:sp>
        <p:nvSpPr>
          <p:cNvPr id="5" name="Tijdelijke aanduiding voor inhoud 13"/>
          <p:cNvSpPr>
            <a:spLocks noGrp="1"/>
          </p:cNvSpPr>
          <p:nvPr>
            <p:ph sz="quarter" idx="10"/>
          </p:nvPr>
        </p:nvSpPr>
        <p:spPr>
          <a:xfrm>
            <a:off x="360000" y="2361600"/>
            <a:ext cx="8424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3333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7" name="Tijdelijke aanduiding voor inhoud 13"/>
          <p:cNvSpPr>
            <a:spLocks noGrp="1"/>
          </p:cNvSpPr>
          <p:nvPr>
            <p:ph sz="quarter" idx="10"/>
          </p:nvPr>
        </p:nvSpPr>
        <p:spPr>
          <a:xfrm>
            <a:off x="360000" y="2361600"/>
            <a:ext cx="4140000" cy="3661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13"/>
          <p:cNvSpPr>
            <a:spLocks noGrp="1"/>
          </p:cNvSpPr>
          <p:nvPr>
            <p:ph sz="quarter" idx="11"/>
          </p:nvPr>
        </p:nvSpPr>
        <p:spPr>
          <a:xfrm>
            <a:off x="4648200" y="2361600"/>
            <a:ext cx="4140000" cy="3661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8676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inhoud 13"/>
          <p:cNvSpPr>
            <a:spLocks noGrp="1"/>
          </p:cNvSpPr>
          <p:nvPr>
            <p:ph sz="quarter" idx="10"/>
          </p:nvPr>
        </p:nvSpPr>
        <p:spPr>
          <a:xfrm>
            <a:off x="360000" y="2361600"/>
            <a:ext cx="414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inhoud 13"/>
          <p:cNvSpPr>
            <a:spLocks noGrp="1"/>
          </p:cNvSpPr>
          <p:nvPr>
            <p:ph sz="quarter" idx="11"/>
          </p:nvPr>
        </p:nvSpPr>
        <p:spPr>
          <a:xfrm>
            <a:off x="4644000" y="2361600"/>
            <a:ext cx="414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95746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2" name="Titel 1"/>
          <p:cNvSpPr>
            <a:spLocks noGrp="1"/>
          </p:cNvSpPr>
          <p:nvPr>
            <p:ph type="title"/>
          </p:nvPr>
        </p:nvSpPr>
        <p:spPr>
          <a:xfrm>
            <a:off x="360000" y="1448880"/>
            <a:ext cx="3600000" cy="900000"/>
          </a:xfrm>
        </p:spPr>
        <p:txBody>
          <a:bodyPr/>
          <a:lstStyle/>
          <a:p>
            <a:r>
              <a:rPr lang="nl-NL" dirty="0"/>
              <a:t>Klik om de stijl te bewerken</a:t>
            </a:r>
          </a:p>
        </p:txBody>
      </p:sp>
      <p:sp>
        <p:nvSpPr>
          <p:cNvPr id="5" name="Tijdelijke aanduiding voor afbeelding 4"/>
          <p:cNvSpPr>
            <a:spLocks noGrp="1"/>
          </p:cNvSpPr>
          <p:nvPr>
            <p:ph type="pic" sz="quarter" idx="12"/>
          </p:nvPr>
        </p:nvSpPr>
        <p:spPr>
          <a:xfrm>
            <a:off x="4104000" y="1448880"/>
            <a:ext cx="4680000" cy="4573920"/>
          </a:xfrm>
        </p:spPr>
        <p:txBody>
          <a:bodyPr/>
          <a:lstStyle>
            <a:lvl1pPr marL="0" indent="0">
              <a:buNone/>
              <a:defRPr/>
            </a:lvl1pPr>
          </a:lstStyle>
          <a:p>
            <a:endParaRPr lang="nl-NL" dirty="0"/>
          </a:p>
        </p:txBody>
      </p:sp>
      <p:sp>
        <p:nvSpPr>
          <p:cNvPr id="9" name="Tijdelijke aanduiding voor inhoud 13"/>
          <p:cNvSpPr>
            <a:spLocks noGrp="1"/>
          </p:cNvSpPr>
          <p:nvPr>
            <p:ph sz="quarter" idx="10"/>
          </p:nvPr>
        </p:nvSpPr>
        <p:spPr>
          <a:xfrm>
            <a:off x="360000" y="2361600"/>
            <a:ext cx="360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5403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2361600"/>
            <a:ext cx="4680000" cy="3661200"/>
          </a:xfrm>
        </p:spPr>
        <p:txBody>
          <a:bodyPr/>
          <a:lstStyle>
            <a:lvl1pPr marL="0" indent="0">
              <a:buNone/>
              <a:defRPr/>
            </a:lvl1pPr>
          </a:lstStyle>
          <a:p>
            <a:endParaRPr lang="nl-NL" dirty="0"/>
          </a:p>
        </p:txBody>
      </p:sp>
      <p:sp>
        <p:nvSpPr>
          <p:cNvPr id="6" name="Tijdelijke aanduiding voor inhoud 13"/>
          <p:cNvSpPr>
            <a:spLocks noGrp="1"/>
          </p:cNvSpPr>
          <p:nvPr>
            <p:ph sz="quarter" idx="11"/>
          </p:nvPr>
        </p:nvSpPr>
        <p:spPr>
          <a:xfrm>
            <a:off x="5184000" y="2361600"/>
            <a:ext cx="360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536695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448880"/>
            <a:ext cx="4680000" cy="4573920"/>
          </a:xfrm>
        </p:spPr>
        <p:txBody>
          <a:bodyPr/>
          <a:lstStyle>
            <a:lvl1pPr marL="0" indent="0">
              <a:buNone/>
              <a:defRPr/>
            </a:lvl1pPr>
          </a:lstStyle>
          <a:p>
            <a:endParaRPr lang="nl-NL" dirty="0"/>
          </a:p>
        </p:txBody>
      </p:sp>
      <p:sp>
        <p:nvSpPr>
          <p:cNvPr id="6" name="Tijdelijke aanduiding voor inhoud 13"/>
          <p:cNvSpPr>
            <a:spLocks noGrp="1"/>
          </p:cNvSpPr>
          <p:nvPr>
            <p:ph sz="quarter" idx="11"/>
          </p:nvPr>
        </p:nvSpPr>
        <p:spPr>
          <a:xfrm>
            <a:off x="5184000" y="1448880"/>
            <a:ext cx="3600000" cy="457392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7260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bullted list">
    <p:spTree>
      <p:nvGrpSpPr>
        <p:cNvPr id="1" name=""/>
        <p:cNvGrpSpPr/>
        <p:nvPr/>
      </p:nvGrpSpPr>
      <p:grpSpPr>
        <a:xfrm>
          <a:off x="0" y="0"/>
          <a:ext cx="0" cy="0"/>
          <a:chOff x="0" y="0"/>
          <a:chExt cx="0" cy="0"/>
        </a:xfrm>
      </p:grpSpPr>
      <p:sp>
        <p:nvSpPr>
          <p:cNvPr id="6" name="Titel 1"/>
          <p:cNvSpPr>
            <a:spLocks noGrp="1"/>
          </p:cNvSpPr>
          <p:nvPr>
            <p:ph type="title"/>
          </p:nvPr>
        </p:nvSpPr>
        <p:spPr>
          <a:xfrm>
            <a:off x="360000" y="1448880"/>
            <a:ext cx="8424000" cy="696720"/>
          </a:xfrm>
        </p:spPr>
        <p:txBody>
          <a:bodyPr/>
          <a:lstStyle/>
          <a:p>
            <a:r>
              <a:rPr lang="nl-NL" dirty="0"/>
              <a:t>Klik om de stijl te bewerken</a:t>
            </a:r>
          </a:p>
        </p:txBody>
      </p:sp>
      <p:sp>
        <p:nvSpPr>
          <p:cNvPr id="5" name="Subtitel 9" descr="Subtitle"/>
          <p:cNvSpPr>
            <a:spLocks noGrp="1"/>
          </p:cNvSpPr>
          <p:nvPr>
            <p:ph type="body" sz="quarter" idx="10" hasCustomPrompt="1"/>
          </p:nvPr>
        </p:nvSpPr>
        <p:spPr>
          <a:xfrm>
            <a:off x="360000" y="2145600"/>
            <a:ext cx="8424000" cy="418988"/>
          </a:xfrm>
          <a:prstGeom prst="rect">
            <a:avLst/>
          </a:prstGeom>
        </p:spPr>
        <p:txBody>
          <a:bodyPr lIns="0" tIns="0" rIns="0" bIns="0">
            <a:noAutofit/>
          </a:bodyPr>
          <a:lstStyle>
            <a:lvl1pPr marL="0" indent="0" algn="l">
              <a:lnSpc>
                <a:spcPct val="100000"/>
              </a:lnSpc>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7"/>
          <p:cNvSpPr>
            <a:spLocks noGrp="1"/>
          </p:cNvSpPr>
          <p:nvPr>
            <p:ph sz="quarter" idx="11"/>
          </p:nvPr>
        </p:nvSpPr>
        <p:spPr>
          <a:xfrm>
            <a:off x="360000" y="2710800"/>
            <a:ext cx="8424000" cy="3312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69144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7" name="Text Placeholder 9" descr="Subtitle"/>
          <p:cNvSpPr>
            <a:spLocks noGrp="1"/>
          </p:cNvSpPr>
          <p:nvPr>
            <p:ph type="body" sz="quarter" idx="10" hasCustomPrompt="1"/>
          </p:nvPr>
        </p:nvSpPr>
        <p:spPr>
          <a:xfrm>
            <a:off x="360000" y="2145600"/>
            <a:ext cx="8424000" cy="418988"/>
          </a:xfrm>
          <a:prstGeom prst="rect">
            <a:avLst/>
          </a:prstGeom>
        </p:spPr>
        <p:txBody>
          <a:bodyPr lIns="0" tIns="0" rIns="0" bIns="0">
            <a:noAutofit/>
          </a:bodyPr>
          <a:lstStyle>
            <a:lvl1pPr marL="0" indent="0" algn="l">
              <a:lnSpc>
                <a:spcPct val="100000"/>
              </a:lnSpc>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3" name="Titel 2"/>
          <p:cNvSpPr>
            <a:spLocks noGrp="1"/>
          </p:cNvSpPr>
          <p:nvPr>
            <p:ph type="title"/>
          </p:nvPr>
        </p:nvSpPr>
        <p:spPr/>
        <p:txBody>
          <a:bodyPr/>
          <a:lstStyle/>
          <a:p>
            <a:r>
              <a:rPr lang="nl-NL" dirty="0"/>
              <a:t>Klik om de stijl te bewerken</a:t>
            </a:r>
          </a:p>
        </p:txBody>
      </p:sp>
      <p:sp>
        <p:nvSpPr>
          <p:cNvPr id="8" name="Tijdelijke aanduiding voor inhoud 7"/>
          <p:cNvSpPr>
            <a:spLocks noGrp="1"/>
          </p:cNvSpPr>
          <p:nvPr>
            <p:ph sz="quarter" idx="11"/>
          </p:nvPr>
        </p:nvSpPr>
        <p:spPr>
          <a:xfrm>
            <a:off x="360000" y="2710800"/>
            <a:ext cx="8424000" cy="3312000"/>
          </a:xfrm>
        </p:spPr>
        <p:txBody>
          <a:bodyPr/>
          <a:lstStyle>
            <a:lvl1pPr marL="0" indent="0">
              <a:buClr>
                <a:schemeClr val="bg1"/>
              </a:buClr>
              <a:buSzPct val="25000"/>
              <a:buFont typeface="Verdana" panose="020B0604030504040204" pitchFamily="34" charset="0"/>
              <a:buChar char="‘"/>
              <a:defRPr/>
            </a:lvl1pPr>
            <a:lvl2pPr marL="269875" indent="-269875">
              <a:tabLst/>
              <a:defRPr/>
            </a:lvl2pPr>
            <a:lvl3pPr marL="539750" indent="-269875">
              <a:defRPr/>
            </a:lvl3pPr>
            <a:lvl4pPr marL="806450" indent="-269875">
              <a:defRPr/>
            </a:lvl4pPr>
            <a:lvl5pPr marL="1079500"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03041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2145600"/>
            <a:ext cx="8424000" cy="418988"/>
          </a:xfrm>
          <a:prstGeom prst="rect">
            <a:avLst/>
          </a:prstGeom>
        </p:spPr>
        <p:txBody>
          <a:bodyPr lIns="0" tIns="0" rIns="0" bIns="0">
            <a:noAutofit/>
          </a:bodyPr>
          <a:lstStyle>
            <a:lvl1pPr marL="0" indent="0" algn="l">
              <a:lnSpc>
                <a:spcPct val="100000"/>
              </a:lnSpc>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7"/>
          <p:cNvSpPr>
            <a:spLocks noGrp="1"/>
          </p:cNvSpPr>
          <p:nvPr>
            <p:ph sz="quarter" idx="11"/>
          </p:nvPr>
        </p:nvSpPr>
        <p:spPr>
          <a:xfrm>
            <a:off x="360000" y="2710800"/>
            <a:ext cx="4140000" cy="3312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inhoud 7"/>
          <p:cNvSpPr>
            <a:spLocks noGrp="1"/>
          </p:cNvSpPr>
          <p:nvPr>
            <p:ph sz="quarter" idx="12"/>
          </p:nvPr>
        </p:nvSpPr>
        <p:spPr>
          <a:xfrm>
            <a:off x="4644000" y="2710800"/>
            <a:ext cx="4140000" cy="3312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5662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2145600"/>
            <a:ext cx="8424000" cy="418988"/>
          </a:xfrm>
          <a:prstGeom prst="rect">
            <a:avLst/>
          </a:prstGeom>
        </p:spPr>
        <p:txBody>
          <a:bodyPr lIns="0" tIns="0" rIns="0" bIns="0">
            <a:noAutofit/>
          </a:bodyPr>
          <a:lstStyle>
            <a:lvl1pPr marL="0" indent="0" algn="l">
              <a:lnSpc>
                <a:spcPct val="100000"/>
              </a:lnSpc>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7"/>
          <p:cNvSpPr>
            <a:spLocks noGrp="1"/>
          </p:cNvSpPr>
          <p:nvPr>
            <p:ph sz="quarter" idx="11"/>
          </p:nvPr>
        </p:nvSpPr>
        <p:spPr>
          <a:xfrm>
            <a:off x="360000" y="2710800"/>
            <a:ext cx="4140000" cy="3312000"/>
          </a:xfrm>
        </p:spPr>
        <p:txBody>
          <a:bodyPr/>
          <a:lstStyle>
            <a:lvl1pPr marL="0" indent="0">
              <a:buClr>
                <a:schemeClr val="bg1"/>
              </a:buClr>
              <a:buSzPct val="25000"/>
              <a:buFont typeface="Verdana" panose="020B0604030504040204" pitchFamily="34" charset="0"/>
              <a:buChar char="‘"/>
              <a:defRPr/>
            </a:lvl1pPr>
            <a:lvl2pPr marL="269875" indent="-269875">
              <a:tabLst/>
              <a:defRPr/>
            </a:lvl2pPr>
            <a:lvl3pPr marL="539750" indent="-269875">
              <a:defRPr/>
            </a:lvl3pPr>
            <a:lvl4pPr marL="806450" indent="-269875">
              <a:defRPr/>
            </a:lvl4pPr>
            <a:lvl5pPr marL="1079500"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inhoud 7"/>
          <p:cNvSpPr>
            <a:spLocks noGrp="1"/>
          </p:cNvSpPr>
          <p:nvPr>
            <p:ph sz="quarter" idx="12"/>
          </p:nvPr>
        </p:nvSpPr>
        <p:spPr>
          <a:xfrm>
            <a:off x="4644000" y="2710800"/>
            <a:ext cx="4140000" cy="3312000"/>
          </a:xfrm>
        </p:spPr>
        <p:txBody>
          <a:bodyPr/>
          <a:lstStyle>
            <a:lvl1pPr marL="0" indent="0">
              <a:buClr>
                <a:schemeClr val="bg1"/>
              </a:buClr>
              <a:buSzPct val="25000"/>
              <a:buFont typeface="Verdana" panose="020B0604030504040204" pitchFamily="34" charset="0"/>
              <a:buChar char="‘"/>
              <a:defRPr/>
            </a:lvl1pPr>
            <a:lvl2pPr marL="269875" indent="-269875">
              <a:tabLst/>
              <a:defRPr/>
            </a:lvl2pPr>
            <a:lvl3pPr marL="539750" indent="-269875">
              <a:defRPr/>
            </a:lvl3pPr>
            <a:lvl4pPr marL="806450" indent="-269875">
              <a:defRPr/>
            </a:lvl4pPr>
            <a:lvl5pPr marL="1079500"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3105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4202154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4104000" y="1448880"/>
            <a:ext cx="4680000" cy="4572508"/>
          </a:xfrm>
        </p:spPr>
        <p:txBody>
          <a:bodyPr/>
          <a:lstStyle>
            <a:lvl1pPr marL="0" indent="0">
              <a:buNone/>
              <a:defRPr/>
            </a:lvl1pPr>
          </a:lstStyle>
          <a:p>
            <a:endParaRPr lang="nl-NL" dirty="0"/>
          </a:p>
        </p:txBody>
      </p:sp>
      <p:sp>
        <p:nvSpPr>
          <p:cNvPr id="6" name="Text Placeholder 9" descr="Subtitle"/>
          <p:cNvSpPr>
            <a:spLocks noGrp="1"/>
          </p:cNvSpPr>
          <p:nvPr>
            <p:ph type="body" sz="quarter" idx="10" hasCustomPrompt="1"/>
          </p:nvPr>
        </p:nvSpPr>
        <p:spPr>
          <a:xfrm>
            <a:off x="360000" y="2145600"/>
            <a:ext cx="3600000" cy="418988"/>
          </a:xfrm>
          <a:prstGeom prst="rect">
            <a:avLst/>
          </a:prstGeom>
        </p:spPr>
        <p:txBody>
          <a:bodyPr lIns="0" tIns="0" rIns="0" bIns="0">
            <a:noAutofit/>
          </a:bodyPr>
          <a:lstStyle>
            <a:lvl1pPr marL="0" indent="0" algn="l">
              <a:lnSpc>
                <a:spcPct val="100000"/>
              </a:lnSpc>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3" name="Titel 2"/>
          <p:cNvSpPr>
            <a:spLocks noGrp="1"/>
          </p:cNvSpPr>
          <p:nvPr>
            <p:ph type="title"/>
          </p:nvPr>
        </p:nvSpPr>
        <p:spPr>
          <a:xfrm>
            <a:off x="360000" y="1448880"/>
            <a:ext cx="3600000" cy="698400"/>
          </a:xfrm>
        </p:spPr>
        <p:txBody>
          <a:bodyPr/>
          <a:lstStyle/>
          <a:p>
            <a:r>
              <a:rPr lang="nl-NL" dirty="0"/>
              <a:t>Klik om de stijl te bewerken</a:t>
            </a:r>
          </a:p>
        </p:txBody>
      </p:sp>
      <p:sp>
        <p:nvSpPr>
          <p:cNvPr id="7" name="Tijdelijke aanduiding voor inhoud 7"/>
          <p:cNvSpPr>
            <a:spLocks noGrp="1"/>
          </p:cNvSpPr>
          <p:nvPr>
            <p:ph sz="quarter" idx="11"/>
          </p:nvPr>
        </p:nvSpPr>
        <p:spPr>
          <a:xfrm>
            <a:off x="360000" y="2710800"/>
            <a:ext cx="3600000" cy="3312000"/>
          </a:xfrm>
        </p:spPr>
        <p:txBody>
          <a:bodyPr/>
          <a:lstStyle>
            <a:lvl1pPr marL="0" indent="0">
              <a:buClr>
                <a:schemeClr val="bg1"/>
              </a:buClr>
              <a:buSzPct val="25000"/>
              <a:buFont typeface="Verdana" panose="020B0604030504040204" pitchFamily="34" charset="0"/>
              <a:buChar char="‘"/>
              <a:defRPr/>
            </a:lvl1pPr>
            <a:lvl2pPr marL="269875" indent="-269875">
              <a:tabLst/>
              <a:defRPr/>
            </a:lvl2pPr>
            <a:lvl3pPr marL="539750" indent="-269875">
              <a:defRPr/>
            </a:lvl3pPr>
            <a:lvl4pPr marL="806450" indent="-269875">
              <a:defRPr/>
            </a:lvl4pPr>
            <a:lvl5pPr marL="1079500"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22924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2708920"/>
            <a:ext cx="4680000" cy="3312468"/>
          </a:xfrm>
        </p:spPr>
        <p:txBody>
          <a:bodyPr/>
          <a:lstStyle>
            <a:lvl1pPr marL="0" indent="0">
              <a:buNone/>
              <a:defRPr/>
            </a:lvl1pPr>
          </a:lstStyle>
          <a:p>
            <a:endParaRPr lang="nl-NL" dirty="0"/>
          </a:p>
        </p:txBody>
      </p:sp>
      <p:sp>
        <p:nvSpPr>
          <p:cNvPr id="6" name="Text Placeholder 9" descr="Subtitle"/>
          <p:cNvSpPr>
            <a:spLocks noGrp="1"/>
          </p:cNvSpPr>
          <p:nvPr>
            <p:ph type="body" sz="quarter" idx="10" hasCustomPrompt="1"/>
          </p:nvPr>
        </p:nvSpPr>
        <p:spPr>
          <a:xfrm>
            <a:off x="360000" y="2145600"/>
            <a:ext cx="8424000" cy="418988"/>
          </a:xfrm>
          <a:prstGeom prst="rect">
            <a:avLst/>
          </a:prstGeom>
        </p:spPr>
        <p:txBody>
          <a:bodyPr lIns="0" tIns="0" rIns="0" bIns="0">
            <a:noAutofit/>
          </a:bodyPr>
          <a:lstStyle>
            <a:lvl1pPr marL="0" indent="0" algn="l">
              <a:lnSpc>
                <a:spcPct val="100000"/>
              </a:lnSpc>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3" name="Titel 2"/>
          <p:cNvSpPr>
            <a:spLocks noGrp="1"/>
          </p:cNvSpPr>
          <p:nvPr>
            <p:ph type="title"/>
          </p:nvPr>
        </p:nvSpPr>
        <p:spPr/>
        <p:txBody>
          <a:bodyPr/>
          <a:lstStyle/>
          <a:p>
            <a:r>
              <a:rPr lang="nl-NL"/>
              <a:t>Klik om de stijl te bewerken</a:t>
            </a:r>
          </a:p>
        </p:txBody>
      </p:sp>
      <p:sp>
        <p:nvSpPr>
          <p:cNvPr id="8" name="Tijdelijke aanduiding voor inhoud 7"/>
          <p:cNvSpPr>
            <a:spLocks noGrp="1"/>
          </p:cNvSpPr>
          <p:nvPr>
            <p:ph sz="quarter" idx="11"/>
          </p:nvPr>
        </p:nvSpPr>
        <p:spPr>
          <a:xfrm>
            <a:off x="5184000" y="2710800"/>
            <a:ext cx="3600000" cy="3312000"/>
          </a:xfrm>
        </p:spPr>
        <p:txBody>
          <a:bodyPr/>
          <a:lstStyle>
            <a:lvl1pPr marL="0" indent="0">
              <a:buClr>
                <a:schemeClr val="bg1"/>
              </a:buClr>
              <a:buSzPct val="25000"/>
              <a:buFont typeface="Verdana" panose="020B0604030504040204" pitchFamily="34" charset="0"/>
              <a:buChar char="‘"/>
              <a:defRPr/>
            </a:lvl1pPr>
            <a:lvl2pPr marL="269875" indent="-269875">
              <a:tabLst/>
              <a:defRPr/>
            </a:lvl2pPr>
            <a:lvl3pPr marL="539750" indent="-269875">
              <a:defRPr/>
            </a:lvl3pPr>
            <a:lvl4pPr marL="806450" indent="-269875">
              <a:defRPr/>
            </a:lvl4pPr>
            <a:lvl5pPr marL="1079500"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97330430"/>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448880"/>
            <a:ext cx="4680000" cy="4572508"/>
          </a:xfrm>
        </p:spPr>
        <p:txBody>
          <a:bodyPr/>
          <a:lstStyle>
            <a:lvl1pPr marL="0" indent="0">
              <a:buNone/>
              <a:defRPr/>
            </a:lvl1pPr>
          </a:lstStyle>
          <a:p>
            <a:endParaRPr lang="nl-NL" dirty="0"/>
          </a:p>
        </p:txBody>
      </p:sp>
      <p:sp>
        <p:nvSpPr>
          <p:cNvPr id="4" name="Tijdelijke aanduiding voor inhoud 7"/>
          <p:cNvSpPr>
            <a:spLocks noGrp="1"/>
          </p:cNvSpPr>
          <p:nvPr>
            <p:ph sz="quarter" idx="11"/>
          </p:nvPr>
        </p:nvSpPr>
        <p:spPr>
          <a:xfrm>
            <a:off x="5184000" y="1448880"/>
            <a:ext cx="3600000" cy="4573920"/>
          </a:xfrm>
        </p:spPr>
        <p:txBody>
          <a:bodyPr/>
          <a:lstStyle>
            <a:lvl1pPr marL="0" indent="0">
              <a:buClr>
                <a:schemeClr val="bg1"/>
              </a:buClr>
              <a:buSzPct val="25000"/>
              <a:buFont typeface="Verdana" panose="020B0604030504040204" pitchFamily="34" charset="0"/>
              <a:buChar char="‘"/>
              <a:defRPr/>
            </a:lvl1pPr>
            <a:lvl2pPr marL="269875" indent="-269875">
              <a:tabLst/>
              <a:defRPr/>
            </a:lvl2pPr>
            <a:lvl3pPr marL="539750" indent="-269875">
              <a:defRPr/>
            </a:lvl3pPr>
            <a:lvl4pPr marL="806450" indent="-269875">
              <a:defRPr/>
            </a:lvl4pPr>
            <a:lvl5pPr marL="1079500"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3180545"/>
      </p:ext>
    </p:extLst>
  </p:cSld>
  <p:clrMapOvr>
    <a:masterClrMapping/>
  </p:clrMapOvr>
  <p:extLst mod="1">
    <p:ext uri="{DCECCB84-F9BA-43D5-87BE-67443E8EF086}">
      <p15:sldGuideLst xmlns:p15="http://schemas.microsoft.com/office/powerpoint/2012/main">
        <p15:guide id="1" orient="horz" pos="3748"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bulleted lis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8424000" cy="4539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822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8424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46686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5" name="Tijdelijke aanduiding voor inhoud 4"/>
          <p:cNvSpPr>
            <a:spLocks noGrp="1"/>
          </p:cNvSpPr>
          <p:nvPr>
            <p:ph sz="quarter" idx="10"/>
          </p:nvPr>
        </p:nvSpPr>
        <p:spPr>
          <a:xfrm>
            <a:off x="360000" y="1483200"/>
            <a:ext cx="4140000" cy="4539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inhoud 4"/>
          <p:cNvSpPr>
            <a:spLocks noGrp="1"/>
          </p:cNvSpPr>
          <p:nvPr>
            <p:ph sz="quarter" idx="11"/>
          </p:nvPr>
        </p:nvSpPr>
        <p:spPr>
          <a:xfrm>
            <a:off x="4644000" y="1483200"/>
            <a:ext cx="4140000" cy="45396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194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414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4"/>
          <p:cNvSpPr>
            <a:spLocks noGrp="1"/>
          </p:cNvSpPr>
          <p:nvPr>
            <p:ph sz="quarter" idx="11"/>
          </p:nvPr>
        </p:nvSpPr>
        <p:spPr>
          <a:xfrm>
            <a:off x="4644000" y="1483200"/>
            <a:ext cx="414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7166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4104000" y="1483200"/>
            <a:ext cx="4680000" cy="4538188"/>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6" name="Tijdelijke aanduiding voor inhoud 4"/>
          <p:cNvSpPr>
            <a:spLocks noGrp="1"/>
          </p:cNvSpPr>
          <p:nvPr>
            <p:ph sz="quarter" idx="10"/>
          </p:nvPr>
        </p:nvSpPr>
        <p:spPr>
          <a:xfrm>
            <a:off x="360000" y="1483200"/>
            <a:ext cx="360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40834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483200"/>
            <a:ext cx="4680000" cy="4538188"/>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7" name="Tijdelijke aanduiding voor inhoud 4"/>
          <p:cNvSpPr>
            <a:spLocks noGrp="1"/>
          </p:cNvSpPr>
          <p:nvPr>
            <p:ph sz="quarter" idx="10"/>
          </p:nvPr>
        </p:nvSpPr>
        <p:spPr>
          <a:xfrm>
            <a:off x="5184000" y="1483200"/>
            <a:ext cx="360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29244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69945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199575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604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bulleted list">
    <p:spTree>
      <p:nvGrpSpPr>
        <p:cNvPr id="1" name=""/>
        <p:cNvGrpSpPr/>
        <p:nvPr/>
      </p:nvGrpSpPr>
      <p:grpSpPr>
        <a:xfrm>
          <a:off x="0" y="0"/>
          <a:ext cx="0" cy="0"/>
          <a:chOff x="0" y="0"/>
          <a:chExt cx="0" cy="0"/>
        </a:xfrm>
      </p:grpSpPr>
      <p:sp>
        <p:nvSpPr>
          <p:cNvPr id="5"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2" name="Titel 1"/>
          <p:cNvSpPr>
            <a:spLocks noGrp="1"/>
          </p:cNvSpPr>
          <p:nvPr>
            <p:ph type="title"/>
          </p:nvPr>
        </p:nvSpPr>
        <p:spPr/>
        <p:txBody>
          <a:bodyPr/>
          <a:lstStyle/>
          <a:p>
            <a:r>
              <a:rPr lang="nl-NL"/>
              <a:t>Klik om de stijl te bewerken</a:t>
            </a:r>
          </a:p>
        </p:txBody>
      </p:sp>
      <p:sp>
        <p:nvSpPr>
          <p:cNvPr id="6" name="Tijdelijke aanduiding voor inhoud 5"/>
          <p:cNvSpPr>
            <a:spLocks noGrp="1"/>
          </p:cNvSpPr>
          <p:nvPr>
            <p:ph sz="quarter" idx="11"/>
          </p:nvPr>
        </p:nvSpPr>
        <p:spPr>
          <a:xfrm>
            <a:off x="360000" y="1962000"/>
            <a:ext cx="8424000" cy="4060800"/>
          </a:xfrm>
        </p:spPr>
        <p:txBody>
          <a:bodyPr/>
          <a:lstStyle>
            <a:lvl5pP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1460454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62000"/>
            <a:ext cx="8424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3565270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26900"/>
            <a:ext cx="4140000" cy="4060800"/>
          </a:xfrm>
        </p:spPr>
        <p:txBody>
          <a:bodyPr/>
          <a:lstStyle>
            <a:lvl5pP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
        <p:nvSpPr>
          <p:cNvPr id="9" name="Tijdelijke aanduiding voor inhoud 5"/>
          <p:cNvSpPr>
            <a:spLocks noGrp="1"/>
          </p:cNvSpPr>
          <p:nvPr>
            <p:ph sz="quarter" idx="12"/>
          </p:nvPr>
        </p:nvSpPr>
        <p:spPr>
          <a:xfrm>
            <a:off x="4644000" y="1962000"/>
            <a:ext cx="4140000" cy="4060800"/>
          </a:xfrm>
        </p:spPr>
        <p:txBody>
          <a:bodyPr/>
          <a:lstStyle>
            <a:lvl5pP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1523598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62000"/>
            <a:ext cx="414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
        <p:nvSpPr>
          <p:cNvPr id="10" name="Tijdelijke aanduiding voor inhoud 5"/>
          <p:cNvSpPr>
            <a:spLocks noGrp="1"/>
          </p:cNvSpPr>
          <p:nvPr>
            <p:ph sz="quarter" idx="12"/>
          </p:nvPr>
        </p:nvSpPr>
        <p:spPr>
          <a:xfrm>
            <a:off x="4644000" y="1962000"/>
            <a:ext cx="414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3390607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4104000" y="1484784"/>
            <a:ext cx="4680000" cy="4536604"/>
          </a:xfrm>
        </p:spPr>
        <p:txBody>
          <a:bodyPr>
            <a:normAutofit/>
          </a:bodyPr>
          <a:lstStyle>
            <a:lvl1pPr marL="0" indent="0">
              <a:buNone/>
              <a:defRPr sz="1250"/>
            </a:lvl1pPr>
          </a:lstStyle>
          <a:p>
            <a:endParaRPr lang="nl-NL" dirty="0"/>
          </a:p>
        </p:txBody>
      </p:sp>
      <p:sp>
        <p:nvSpPr>
          <p:cNvPr id="2" name="Titel 1"/>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3600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62000"/>
            <a:ext cx="360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418483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962000"/>
            <a:ext cx="4680000" cy="4060800"/>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5184000" y="1962000"/>
            <a:ext cx="360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943366060"/>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rm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Tree>
    <p:extLst>
      <p:ext uri="{BB962C8B-B14F-4D97-AF65-F5344CB8AC3E}">
        <p14:creationId xmlns:p14="http://schemas.microsoft.com/office/powerpoint/2010/main" val="1703897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4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5"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138226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5"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2219532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289958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2248888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5"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2346884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3515255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161502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5"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1272220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1560815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bulleted list">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Klik om de stijl te bewerken</a:t>
            </a:r>
          </a:p>
        </p:txBody>
      </p:sp>
      <p:sp>
        <p:nvSpPr>
          <p:cNvPr id="14" name="Tijdelijke aanduiding voor inhoud 13"/>
          <p:cNvSpPr>
            <a:spLocks noGrp="1"/>
          </p:cNvSpPr>
          <p:nvPr>
            <p:ph sz="quarter" idx="10"/>
          </p:nvPr>
        </p:nvSpPr>
        <p:spPr>
          <a:xfrm>
            <a:off x="360000" y="2361600"/>
            <a:ext cx="8424000" cy="36612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9972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3" name="Titel"/>
          <p:cNvSpPr>
            <a:spLocks noGrp="1"/>
          </p:cNvSpPr>
          <p:nvPr>
            <p:ph type="title"/>
          </p:nvPr>
        </p:nvSpPr>
        <p:spPr/>
        <p:txBody>
          <a:bodyPr/>
          <a:lstStyle/>
          <a:p>
            <a:r>
              <a:rPr lang="nl-NL" dirty="0"/>
              <a:t>Klik om de stijl te bewerken</a:t>
            </a:r>
          </a:p>
        </p:txBody>
      </p:sp>
      <p:sp>
        <p:nvSpPr>
          <p:cNvPr id="5" name="Tijdelijke aanduiding voor inhoud 13"/>
          <p:cNvSpPr>
            <a:spLocks noGrp="1"/>
          </p:cNvSpPr>
          <p:nvPr>
            <p:ph sz="quarter" idx="10"/>
          </p:nvPr>
        </p:nvSpPr>
        <p:spPr>
          <a:xfrm>
            <a:off x="360000" y="2361600"/>
            <a:ext cx="8424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56687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7" name="Tijdelijke aanduiding voor inhoud 13"/>
          <p:cNvSpPr>
            <a:spLocks noGrp="1"/>
          </p:cNvSpPr>
          <p:nvPr>
            <p:ph sz="quarter" idx="10"/>
          </p:nvPr>
        </p:nvSpPr>
        <p:spPr>
          <a:xfrm>
            <a:off x="360000" y="2361600"/>
            <a:ext cx="4140000" cy="3661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13"/>
          <p:cNvSpPr>
            <a:spLocks noGrp="1"/>
          </p:cNvSpPr>
          <p:nvPr>
            <p:ph sz="quarter" idx="11"/>
          </p:nvPr>
        </p:nvSpPr>
        <p:spPr>
          <a:xfrm>
            <a:off x="4648200" y="2361600"/>
            <a:ext cx="4140000" cy="3661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200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4246095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inhoud 13"/>
          <p:cNvSpPr>
            <a:spLocks noGrp="1"/>
          </p:cNvSpPr>
          <p:nvPr>
            <p:ph sz="quarter" idx="10"/>
          </p:nvPr>
        </p:nvSpPr>
        <p:spPr>
          <a:xfrm>
            <a:off x="360000" y="2361600"/>
            <a:ext cx="414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inhoud 13"/>
          <p:cNvSpPr>
            <a:spLocks noGrp="1"/>
          </p:cNvSpPr>
          <p:nvPr>
            <p:ph sz="quarter" idx="11"/>
          </p:nvPr>
        </p:nvSpPr>
        <p:spPr>
          <a:xfrm>
            <a:off x="4644000" y="2361600"/>
            <a:ext cx="414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76668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2" name="Titel 1"/>
          <p:cNvSpPr>
            <a:spLocks noGrp="1"/>
          </p:cNvSpPr>
          <p:nvPr>
            <p:ph type="title"/>
          </p:nvPr>
        </p:nvSpPr>
        <p:spPr>
          <a:xfrm>
            <a:off x="360000" y="1448880"/>
            <a:ext cx="3600000" cy="900000"/>
          </a:xfrm>
        </p:spPr>
        <p:txBody>
          <a:bodyPr/>
          <a:lstStyle/>
          <a:p>
            <a:r>
              <a:rPr lang="nl-NL" dirty="0"/>
              <a:t>Klik om de stijl te bewerken</a:t>
            </a:r>
          </a:p>
        </p:txBody>
      </p:sp>
      <p:sp>
        <p:nvSpPr>
          <p:cNvPr id="5" name="Tijdelijke aanduiding voor afbeelding 4"/>
          <p:cNvSpPr>
            <a:spLocks noGrp="1"/>
          </p:cNvSpPr>
          <p:nvPr>
            <p:ph type="pic" sz="quarter" idx="12"/>
          </p:nvPr>
        </p:nvSpPr>
        <p:spPr>
          <a:xfrm>
            <a:off x="4104000" y="1448880"/>
            <a:ext cx="4680000" cy="4573920"/>
          </a:xfrm>
        </p:spPr>
        <p:txBody>
          <a:bodyPr/>
          <a:lstStyle>
            <a:lvl1pPr marL="0" indent="0">
              <a:buNone/>
              <a:defRPr/>
            </a:lvl1pPr>
          </a:lstStyle>
          <a:p>
            <a:endParaRPr lang="nl-NL" dirty="0"/>
          </a:p>
        </p:txBody>
      </p:sp>
      <p:sp>
        <p:nvSpPr>
          <p:cNvPr id="9" name="Tijdelijke aanduiding voor inhoud 13"/>
          <p:cNvSpPr>
            <a:spLocks noGrp="1"/>
          </p:cNvSpPr>
          <p:nvPr>
            <p:ph sz="quarter" idx="10"/>
          </p:nvPr>
        </p:nvSpPr>
        <p:spPr>
          <a:xfrm>
            <a:off x="360000" y="2361600"/>
            <a:ext cx="360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9430547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2361600"/>
            <a:ext cx="4680000" cy="3661200"/>
          </a:xfrm>
        </p:spPr>
        <p:txBody>
          <a:bodyPr/>
          <a:lstStyle>
            <a:lvl1pPr marL="0" indent="0">
              <a:buNone/>
              <a:defRPr/>
            </a:lvl1pPr>
          </a:lstStyle>
          <a:p>
            <a:endParaRPr lang="nl-NL" dirty="0"/>
          </a:p>
        </p:txBody>
      </p:sp>
      <p:sp>
        <p:nvSpPr>
          <p:cNvPr id="6" name="Tijdelijke aanduiding voor inhoud 13"/>
          <p:cNvSpPr>
            <a:spLocks noGrp="1"/>
          </p:cNvSpPr>
          <p:nvPr>
            <p:ph sz="quarter" idx="11"/>
          </p:nvPr>
        </p:nvSpPr>
        <p:spPr>
          <a:xfrm>
            <a:off x="5184000" y="2361600"/>
            <a:ext cx="3600000" cy="366120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0535526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448880"/>
            <a:ext cx="4680000" cy="4573920"/>
          </a:xfrm>
        </p:spPr>
        <p:txBody>
          <a:bodyPr/>
          <a:lstStyle>
            <a:lvl1pPr marL="0" indent="0">
              <a:buNone/>
              <a:defRPr/>
            </a:lvl1pPr>
          </a:lstStyle>
          <a:p>
            <a:endParaRPr lang="nl-NL" dirty="0"/>
          </a:p>
        </p:txBody>
      </p:sp>
      <p:sp>
        <p:nvSpPr>
          <p:cNvPr id="6" name="Tijdelijke aanduiding voor inhoud 13"/>
          <p:cNvSpPr>
            <a:spLocks noGrp="1"/>
          </p:cNvSpPr>
          <p:nvPr>
            <p:ph sz="quarter" idx="11"/>
          </p:nvPr>
        </p:nvSpPr>
        <p:spPr>
          <a:xfrm>
            <a:off x="5184000" y="1448880"/>
            <a:ext cx="3600000" cy="4573920"/>
          </a:xfrm>
        </p:spPr>
        <p:txBody>
          <a:bodyPr/>
          <a:lstStyle>
            <a:lvl1pPr marL="0" indent="0">
              <a:buClr>
                <a:schemeClr val="tx1"/>
              </a:buClr>
              <a:buSzPct val="25000"/>
              <a:buFont typeface="Verdana" panose="020B0604030504040204" pitchFamily="34" charset="0"/>
              <a:buChar char="‘"/>
              <a:defRPr/>
            </a:lvl1pPr>
            <a:lvl2pPr marL="269875" indent="-269875">
              <a:defRPr/>
            </a:lvl2pPr>
            <a:lvl3pPr marL="539750" indent="-269875">
              <a:defRPr/>
            </a:lvl3pPr>
            <a:lvl4pPr marL="806450"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82701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bulleted list">
    <p:spTree>
      <p:nvGrpSpPr>
        <p:cNvPr id="1" name=""/>
        <p:cNvGrpSpPr/>
        <p:nvPr/>
      </p:nvGrpSpPr>
      <p:grpSpPr>
        <a:xfrm>
          <a:off x="0" y="0"/>
          <a:ext cx="0" cy="0"/>
          <a:chOff x="0" y="0"/>
          <a:chExt cx="0" cy="0"/>
        </a:xfrm>
      </p:grpSpPr>
      <p:sp>
        <p:nvSpPr>
          <p:cNvPr id="5"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2" name="Titel 1"/>
          <p:cNvSpPr>
            <a:spLocks noGrp="1"/>
          </p:cNvSpPr>
          <p:nvPr>
            <p:ph type="title"/>
          </p:nvPr>
        </p:nvSpPr>
        <p:spPr/>
        <p:txBody>
          <a:bodyPr/>
          <a:lstStyle/>
          <a:p>
            <a:r>
              <a:rPr lang="nl-NL"/>
              <a:t>Klik om de stijl te bewerken</a:t>
            </a:r>
          </a:p>
        </p:txBody>
      </p:sp>
      <p:sp>
        <p:nvSpPr>
          <p:cNvPr id="6" name="Tijdelijke aanduiding voor inhoud 5"/>
          <p:cNvSpPr>
            <a:spLocks noGrp="1"/>
          </p:cNvSpPr>
          <p:nvPr>
            <p:ph sz="quarter" idx="11"/>
          </p:nvPr>
        </p:nvSpPr>
        <p:spPr>
          <a:xfrm>
            <a:off x="360000" y="1962000"/>
            <a:ext cx="8424000" cy="4060800"/>
          </a:xfrm>
        </p:spPr>
        <p:txBody>
          <a:bodyPr/>
          <a:lstStyle>
            <a:lvl5pP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4059274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62000"/>
            <a:ext cx="8424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3680875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26900"/>
            <a:ext cx="4140000" cy="4060800"/>
          </a:xfrm>
        </p:spPr>
        <p:txBody>
          <a:bodyPr/>
          <a:lstStyle>
            <a:lvl5pP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
        <p:nvSpPr>
          <p:cNvPr id="9" name="Tijdelijke aanduiding voor inhoud 5"/>
          <p:cNvSpPr>
            <a:spLocks noGrp="1"/>
          </p:cNvSpPr>
          <p:nvPr>
            <p:ph sz="quarter" idx="12"/>
          </p:nvPr>
        </p:nvSpPr>
        <p:spPr>
          <a:xfrm>
            <a:off x="4644000" y="1962000"/>
            <a:ext cx="4140000" cy="4060800"/>
          </a:xfrm>
        </p:spPr>
        <p:txBody>
          <a:bodyPr/>
          <a:lstStyle>
            <a:lvl5pP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889070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62000"/>
            <a:ext cx="414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
        <p:nvSpPr>
          <p:cNvPr id="10" name="Tijdelijke aanduiding voor inhoud 5"/>
          <p:cNvSpPr>
            <a:spLocks noGrp="1"/>
          </p:cNvSpPr>
          <p:nvPr>
            <p:ph sz="quarter" idx="12"/>
          </p:nvPr>
        </p:nvSpPr>
        <p:spPr>
          <a:xfrm>
            <a:off x="4644000" y="1962000"/>
            <a:ext cx="414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143554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4104000" y="1484784"/>
            <a:ext cx="4680000" cy="4536604"/>
          </a:xfrm>
        </p:spPr>
        <p:txBody>
          <a:bodyPr>
            <a:normAutofit/>
          </a:bodyPr>
          <a:lstStyle>
            <a:lvl1pPr marL="0" indent="0">
              <a:buNone/>
              <a:defRPr sz="1250"/>
            </a:lvl1pPr>
          </a:lstStyle>
          <a:p>
            <a:endParaRPr lang="nl-NL" dirty="0"/>
          </a:p>
        </p:txBody>
      </p:sp>
      <p:sp>
        <p:nvSpPr>
          <p:cNvPr id="2" name="Titel 1"/>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3600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360000" y="1962000"/>
            <a:ext cx="360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18176420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962000"/>
            <a:ext cx="4680000" cy="4060800"/>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7"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
        <p:nvSpPr>
          <p:cNvPr id="8" name="Tijdelijke aanduiding voor inhoud 5"/>
          <p:cNvSpPr>
            <a:spLocks noGrp="1"/>
          </p:cNvSpPr>
          <p:nvPr>
            <p:ph sz="quarter" idx="11"/>
          </p:nvPr>
        </p:nvSpPr>
        <p:spPr>
          <a:xfrm>
            <a:off x="5184000" y="1962000"/>
            <a:ext cx="3600000" cy="40608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41338" indent="-269875">
              <a:tabLst/>
              <a:defRPr/>
            </a:lvl3pPr>
            <a:lvl4pPr marL="808038" indent="-269875">
              <a:defRPr/>
            </a:lvl4pPr>
            <a:lvl5pPr marL="1074738"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	</a:t>
            </a:r>
          </a:p>
        </p:txBody>
      </p:sp>
    </p:spTree>
    <p:extLst>
      <p:ext uri="{BB962C8B-B14F-4D97-AF65-F5344CB8AC3E}">
        <p14:creationId xmlns:p14="http://schemas.microsoft.com/office/powerpoint/2010/main" val="2830383510"/>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2269795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ext Placeholder 9" descr="Subtitle"/>
          <p:cNvSpPr>
            <a:spLocks noGrp="1"/>
          </p:cNvSpPr>
          <p:nvPr>
            <p:ph type="body" sz="quarter" idx="10" hasCustomPrompt="1"/>
          </p:nvPr>
        </p:nvSpPr>
        <p:spPr>
          <a:xfrm>
            <a:off x="360000" y="1514310"/>
            <a:ext cx="8424000" cy="418988"/>
          </a:xfrm>
          <a:prstGeom prst="rect">
            <a:avLst/>
          </a:prstGeom>
        </p:spPr>
        <p:txBody>
          <a:bodyPr lIns="0" tIns="0" rIns="0" bIns="0">
            <a:normAutofit/>
          </a:bodyPr>
          <a:lstStyle>
            <a:lvl1pPr marL="0" indent="0" algn="l">
              <a:buFontTx/>
              <a:buNone/>
              <a:defRPr sz="2100" i="1" baseline="0">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nl-NL" noProof="0" dirty="0"/>
              <a:t>Click </a:t>
            </a:r>
            <a:r>
              <a:rPr lang="nl-NL" noProof="0" dirty="0" err="1"/>
              <a:t>to</a:t>
            </a:r>
            <a:r>
              <a:rPr lang="nl-NL" noProof="0" dirty="0"/>
              <a:t> add </a:t>
            </a:r>
            <a:r>
              <a:rPr lang="nl-NL" noProof="0" dirty="0" err="1"/>
              <a:t>subtitle</a:t>
            </a:r>
            <a:endParaRPr lang="nl-NL" noProof="0" dirty="0"/>
          </a:p>
        </p:txBody>
      </p:sp>
    </p:spTree>
    <p:extLst>
      <p:ext uri="{BB962C8B-B14F-4D97-AF65-F5344CB8AC3E}">
        <p14:creationId xmlns:p14="http://schemas.microsoft.com/office/powerpoint/2010/main" val="689488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5659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bulleted lis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8424000" cy="4539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12438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8424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144632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5" name="Tijdelijke aanduiding voor inhoud 4"/>
          <p:cNvSpPr>
            <a:spLocks noGrp="1"/>
          </p:cNvSpPr>
          <p:nvPr>
            <p:ph sz="quarter" idx="10"/>
          </p:nvPr>
        </p:nvSpPr>
        <p:spPr>
          <a:xfrm>
            <a:off x="360000" y="1483200"/>
            <a:ext cx="4140000" cy="4539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inhoud 4"/>
          <p:cNvSpPr>
            <a:spLocks noGrp="1"/>
          </p:cNvSpPr>
          <p:nvPr>
            <p:ph sz="quarter" idx="11"/>
          </p:nvPr>
        </p:nvSpPr>
        <p:spPr>
          <a:xfrm>
            <a:off x="4644000" y="1483200"/>
            <a:ext cx="4140000" cy="45396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187296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414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4"/>
          <p:cNvSpPr>
            <a:spLocks noGrp="1"/>
          </p:cNvSpPr>
          <p:nvPr>
            <p:ph sz="quarter" idx="11"/>
          </p:nvPr>
        </p:nvSpPr>
        <p:spPr>
          <a:xfrm>
            <a:off x="4644000" y="1483200"/>
            <a:ext cx="414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67600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4104000" y="1483200"/>
            <a:ext cx="4680000" cy="4538188"/>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6" name="Tijdelijke aanduiding voor inhoud 4"/>
          <p:cNvSpPr>
            <a:spLocks noGrp="1"/>
          </p:cNvSpPr>
          <p:nvPr>
            <p:ph sz="quarter" idx="10"/>
          </p:nvPr>
        </p:nvSpPr>
        <p:spPr>
          <a:xfrm>
            <a:off x="360000" y="1483200"/>
            <a:ext cx="360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772616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483200"/>
            <a:ext cx="4680000" cy="4538188"/>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7" name="Tijdelijke aanduiding voor inhoud 4"/>
          <p:cNvSpPr>
            <a:spLocks noGrp="1"/>
          </p:cNvSpPr>
          <p:nvPr>
            <p:ph sz="quarter" idx="10"/>
          </p:nvPr>
        </p:nvSpPr>
        <p:spPr>
          <a:xfrm>
            <a:off x="5184000" y="1483200"/>
            <a:ext cx="3600000" cy="4539600"/>
          </a:xfrm>
        </p:spPr>
        <p:txBody>
          <a:bodyPr/>
          <a:lstStyle>
            <a:lvl1pPr marL="0" indent="0">
              <a:buClr>
                <a:schemeClr val="bg1"/>
              </a:buClr>
              <a:buSzPct val="25000"/>
              <a:buFont typeface="Verdana" panose="020B0604030504040204" pitchFamily="34" charset="0"/>
              <a:buChar char="‘"/>
              <a:defRPr/>
            </a:lvl1pPr>
            <a:lvl2pPr marL="269875" indent="-269875">
              <a:defRPr/>
            </a:lvl2pPr>
            <a:lvl3pPr marL="538163" indent="-269875">
              <a:defRPr/>
            </a:lvl3pPr>
            <a:lvl4pPr marL="808038" indent="-269875">
              <a:defRPr/>
            </a:lvl4pPr>
            <a:lvl5pPr marL="1076325" indent="-26987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11579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406558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5"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38328896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bulleted lis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8424000" cy="4539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92325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normal tex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8424000" cy="4539600"/>
          </a:xfrm>
        </p:spPr>
        <p:txBody>
          <a:bodyPr/>
          <a:lstStyle>
            <a:lvl1pPr marL="0" indent="0">
              <a:buClr>
                <a:schemeClr val="bg1"/>
              </a:buClr>
              <a:buSzPct val="25000"/>
              <a:buFont typeface="Verdana" panose="020B0604030504040204" pitchFamily="34" charset="0"/>
              <a:buChar char="‘"/>
              <a:defRPr/>
            </a:lvl1pPr>
            <a:lvl2pPr marL="151805" indent="-151805">
              <a:defRPr/>
            </a:lvl2pPr>
            <a:lvl3pPr marL="302717" indent="-151805">
              <a:defRPr/>
            </a:lvl3pPr>
            <a:lvl4pPr marL="454522" indent="-151805">
              <a:defRPr/>
            </a:lvl4pPr>
            <a:lvl5pPr marL="605433" indent="-15180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2411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bulleted lis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5" name="Tijdelijke aanduiding voor inhoud 4"/>
          <p:cNvSpPr>
            <a:spLocks noGrp="1"/>
          </p:cNvSpPr>
          <p:nvPr>
            <p:ph sz="quarter" idx="10"/>
          </p:nvPr>
        </p:nvSpPr>
        <p:spPr>
          <a:xfrm>
            <a:off x="360000" y="1483200"/>
            <a:ext cx="4140000" cy="4539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inhoud 4"/>
          <p:cNvSpPr>
            <a:spLocks noGrp="1"/>
          </p:cNvSpPr>
          <p:nvPr>
            <p:ph sz="quarter" idx="11"/>
          </p:nvPr>
        </p:nvSpPr>
        <p:spPr>
          <a:xfrm>
            <a:off x="4644000" y="1483200"/>
            <a:ext cx="4140000" cy="45396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9445954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normal tex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inhoud 4"/>
          <p:cNvSpPr>
            <a:spLocks noGrp="1"/>
          </p:cNvSpPr>
          <p:nvPr>
            <p:ph sz="quarter" idx="10"/>
          </p:nvPr>
        </p:nvSpPr>
        <p:spPr>
          <a:xfrm>
            <a:off x="360000" y="1483200"/>
            <a:ext cx="4140000" cy="4539600"/>
          </a:xfrm>
        </p:spPr>
        <p:txBody>
          <a:bodyPr/>
          <a:lstStyle>
            <a:lvl1pPr marL="0" indent="0">
              <a:buClr>
                <a:schemeClr val="bg1"/>
              </a:buClr>
              <a:buSzPct val="25000"/>
              <a:buFont typeface="Verdana" panose="020B0604030504040204" pitchFamily="34" charset="0"/>
              <a:buChar char="‘"/>
              <a:defRPr/>
            </a:lvl1pPr>
            <a:lvl2pPr marL="151805" indent="-151805">
              <a:defRPr/>
            </a:lvl2pPr>
            <a:lvl3pPr marL="302717" indent="-151805">
              <a:defRPr/>
            </a:lvl3pPr>
            <a:lvl4pPr marL="454522" indent="-151805">
              <a:defRPr/>
            </a:lvl4pPr>
            <a:lvl5pPr marL="605433" indent="-15180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4"/>
          <p:cNvSpPr>
            <a:spLocks noGrp="1"/>
          </p:cNvSpPr>
          <p:nvPr>
            <p:ph sz="quarter" idx="11"/>
          </p:nvPr>
        </p:nvSpPr>
        <p:spPr>
          <a:xfrm>
            <a:off x="4644000" y="1483200"/>
            <a:ext cx="4140000" cy="4539600"/>
          </a:xfrm>
        </p:spPr>
        <p:txBody>
          <a:bodyPr/>
          <a:lstStyle>
            <a:lvl1pPr marL="0" indent="0">
              <a:buClr>
                <a:schemeClr val="bg1"/>
              </a:buClr>
              <a:buSzPct val="25000"/>
              <a:buFont typeface="Verdana" panose="020B0604030504040204" pitchFamily="34" charset="0"/>
              <a:buChar char="‘"/>
              <a:defRPr/>
            </a:lvl1pPr>
            <a:lvl2pPr marL="151805" indent="-151805">
              <a:defRPr/>
            </a:lvl2pPr>
            <a:lvl3pPr marL="302717" indent="-151805">
              <a:defRPr/>
            </a:lvl3pPr>
            <a:lvl4pPr marL="454522" indent="-151805">
              <a:defRPr/>
            </a:lvl4pPr>
            <a:lvl5pPr marL="605433" indent="-15180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29487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text-pictur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4104000" y="1483200"/>
            <a:ext cx="4680000" cy="4538188"/>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6" name="Tijdelijke aanduiding voor inhoud 4"/>
          <p:cNvSpPr>
            <a:spLocks noGrp="1"/>
          </p:cNvSpPr>
          <p:nvPr>
            <p:ph sz="quarter" idx="10"/>
          </p:nvPr>
        </p:nvSpPr>
        <p:spPr>
          <a:xfrm>
            <a:off x="360000" y="1483200"/>
            <a:ext cx="3600000" cy="4539600"/>
          </a:xfrm>
        </p:spPr>
        <p:txBody>
          <a:bodyPr/>
          <a:lstStyle>
            <a:lvl1pPr marL="0" indent="0">
              <a:buClr>
                <a:schemeClr val="bg1"/>
              </a:buClr>
              <a:buSzPct val="25000"/>
              <a:buFont typeface="Verdana" panose="020B0604030504040204" pitchFamily="34" charset="0"/>
              <a:buChar char="‘"/>
              <a:defRPr/>
            </a:lvl1pPr>
            <a:lvl2pPr marL="151805" indent="-151805">
              <a:defRPr/>
            </a:lvl2pPr>
            <a:lvl3pPr marL="302717" indent="-151805">
              <a:defRPr/>
            </a:lvl3pPr>
            <a:lvl4pPr marL="454522" indent="-151805">
              <a:defRPr/>
            </a:lvl4pPr>
            <a:lvl5pPr marL="605433" indent="-15180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34393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picture-tex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360000" y="1483200"/>
            <a:ext cx="4680000" cy="4538188"/>
          </a:xfrm>
        </p:spPr>
        <p:txBody>
          <a:bodyPr/>
          <a:lstStyle>
            <a:lvl1pPr marL="0" indent="0">
              <a:buNone/>
              <a:defRPr/>
            </a:lvl1pPr>
          </a:lstStyle>
          <a:p>
            <a:endParaRPr lang="nl-NL" dirty="0"/>
          </a:p>
        </p:txBody>
      </p:sp>
      <p:sp>
        <p:nvSpPr>
          <p:cNvPr id="3" name="Titel 2"/>
          <p:cNvSpPr>
            <a:spLocks noGrp="1"/>
          </p:cNvSpPr>
          <p:nvPr>
            <p:ph type="title"/>
          </p:nvPr>
        </p:nvSpPr>
        <p:spPr/>
        <p:txBody>
          <a:bodyPr/>
          <a:lstStyle/>
          <a:p>
            <a:r>
              <a:rPr lang="nl-NL"/>
              <a:t>Klik om de stijl te bewerken</a:t>
            </a:r>
          </a:p>
        </p:txBody>
      </p:sp>
      <p:sp>
        <p:nvSpPr>
          <p:cNvPr id="7" name="Tijdelijke aanduiding voor inhoud 4"/>
          <p:cNvSpPr>
            <a:spLocks noGrp="1"/>
          </p:cNvSpPr>
          <p:nvPr>
            <p:ph sz="quarter" idx="10"/>
          </p:nvPr>
        </p:nvSpPr>
        <p:spPr>
          <a:xfrm>
            <a:off x="5184000" y="1483200"/>
            <a:ext cx="3600000" cy="4539600"/>
          </a:xfrm>
        </p:spPr>
        <p:txBody>
          <a:bodyPr/>
          <a:lstStyle>
            <a:lvl1pPr marL="0" indent="0">
              <a:buClr>
                <a:schemeClr val="bg1"/>
              </a:buClr>
              <a:buSzPct val="25000"/>
              <a:buFont typeface="Verdana" panose="020B0604030504040204" pitchFamily="34" charset="0"/>
              <a:buChar char="‘"/>
              <a:defRPr/>
            </a:lvl1pPr>
            <a:lvl2pPr marL="151805" indent="-151805">
              <a:defRPr/>
            </a:lvl2pPr>
            <a:lvl3pPr marL="302717" indent="-151805">
              <a:defRPr/>
            </a:lvl3pPr>
            <a:lvl4pPr marL="454522" indent="-151805">
              <a:defRPr/>
            </a:lvl4pPr>
            <a:lvl5pPr marL="605433" indent="-151805">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53229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40482944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51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1898"/>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760"/>
            </a:lvl1pPr>
            <a:lvl2pPr marL="144661" indent="0" algn="ctr">
              <a:buNone/>
              <a:defRPr sz="633"/>
            </a:lvl2pPr>
            <a:lvl3pPr marL="289322" indent="0" algn="ctr">
              <a:buNone/>
              <a:defRPr sz="570"/>
            </a:lvl3pPr>
            <a:lvl4pPr marL="433983" indent="0" algn="ctr">
              <a:buNone/>
              <a:defRPr sz="506"/>
            </a:lvl4pPr>
            <a:lvl5pPr marL="578644" indent="0" algn="ctr">
              <a:buNone/>
              <a:defRPr sz="506"/>
            </a:lvl5pPr>
            <a:lvl6pPr marL="723305" indent="0" algn="ctr">
              <a:buNone/>
              <a:defRPr sz="506"/>
            </a:lvl6pPr>
            <a:lvl7pPr marL="867966" indent="0" algn="ctr">
              <a:buNone/>
              <a:defRPr sz="506"/>
            </a:lvl7pPr>
            <a:lvl8pPr marL="1012627" indent="0" algn="ctr">
              <a:buNone/>
              <a:defRPr sz="506"/>
            </a:lvl8pPr>
            <a:lvl9pPr marL="1157288" indent="0" algn="ctr">
              <a:buNone/>
              <a:defRPr sz="50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766"/>
            <a:fld id="{5DCD38AA-0DB9-4263-99BD-6316346F9E9C}" type="datetimeFigureOut">
              <a:rPr lang="en-US" smtClean="0">
                <a:solidFill>
                  <a:prstClr val="black"/>
                </a:solidFill>
              </a:rPr>
              <a:pPr defTabSz="685766"/>
              <a:t>9/3/2018</a:t>
            </a:fld>
            <a:endParaRPr lang="en-US">
              <a:solidFill>
                <a:prstClr val="black"/>
              </a:solidFill>
            </a:endParaRPr>
          </a:p>
        </p:txBody>
      </p:sp>
      <p:sp>
        <p:nvSpPr>
          <p:cNvPr id="5" name="Footer Placeholder 4"/>
          <p:cNvSpPr>
            <a:spLocks noGrp="1"/>
          </p:cNvSpPr>
          <p:nvPr>
            <p:ph type="ftr" sz="quarter" idx="11"/>
          </p:nvPr>
        </p:nvSpPr>
        <p:spPr/>
        <p:txBody>
          <a:bodyPr/>
          <a:lstStyle/>
          <a:p>
            <a:pPr defTabSz="685766"/>
            <a:endParaRPr lang="en-US">
              <a:solidFill>
                <a:prstClr val="black"/>
              </a:solidFill>
            </a:endParaRPr>
          </a:p>
        </p:txBody>
      </p:sp>
      <p:sp>
        <p:nvSpPr>
          <p:cNvPr id="6" name="Slide Number Placeholder 5"/>
          <p:cNvSpPr>
            <a:spLocks noGrp="1"/>
          </p:cNvSpPr>
          <p:nvPr>
            <p:ph type="sldNum" sz="quarter" idx="12"/>
          </p:nvPr>
        </p:nvSpPr>
        <p:spPr/>
        <p:txBody>
          <a:bodyPr/>
          <a:lstStyle/>
          <a:p>
            <a:pPr defTabSz="685766"/>
            <a:fld id="{F81CC183-B216-40D8-8E9C-7870D7DAE141}" type="slidenum">
              <a:rPr lang="en-US" smtClean="0">
                <a:solidFill>
                  <a:prstClr val="black"/>
                </a:solidFill>
              </a:rPr>
              <a:pPr defTabSz="685766"/>
              <a:t>‹#›</a:t>
            </a:fld>
            <a:endParaRPr lang="en-US">
              <a:solidFill>
                <a:prstClr val="black"/>
              </a:solidFill>
            </a:endParaRPr>
          </a:p>
        </p:txBody>
      </p:sp>
    </p:spTree>
    <p:extLst>
      <p:ext uri="{BB962C8B-B14F-4D97-AF65-F5344CB8AC3E}">
        <p14:creationId xmlns:p14="http://schemas.microsoft.com/office/powerpoint/2010/main" val="3874978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pPr defTabSz="685766"/>
            <a:fld id="{BF4C44F7-E641-4C8E-ADFD-AA1D3B725AA4}" type="datetimeFigureOut">
              <a:rPr lang="en-US" smtClean="0">
                <a:solidFill>
                  <a:prstClr val="black"/>
                </a:solidFill>
              </a:rPr>
              <a:pPr defTabSz="685766"/>
              <a:t>9/3/2018</a:t>
            </a:fld>
            <a:endParaRPr lang="en-US">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pPr defTabSz="685766"/>
            <a:endParaRPr lang="en-US">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pPr defTabSz="685766"/>
            <a:fld id="{4FEA18F5-01B3-4443-AF94-456D9EABF963}" type="slidenum">
              <a:rPr lang="en-US" smtClean="0">
                <a:solidFill>
                  <a:prstClr val="black"/>
                </a:solidFill>
              </a:rPr>
              <a:pPr defTabSz="685766"/>
              <a:t>‹#›</a:t>
            </a:fld>
            <a:endParaRPr lang="en-US">
              <a:solidFill>
                <a:prstClr val="black"/>
              </a:solidFill>
            </a:endParaRPr>
          </a:p>
        </p:txBody>
      </p:sp>
    </p:spTree>
    <p:extLst>
      <p:ext uri="{BB962C8B-B14F-4D97-AF65-F5344CB8AC3E}">
        <p14:creationId xmlns:p14="http://schemas.microsoft.com/office/powerpoint/2010/main" val="381082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971601" y="2204864"/>
            <a:ext cx="5688013" cy="1152525"/>
          </a:xfrm>
          <a:prstGeom prst="rect">
            <a:avLst/>
          </a:prstGeom>
        </p:spPr>
        <p:txBody>
          <a:bodyPr/>
          <a:lstStyle/>
          <a:p>
            <a:r>
              <a:rPr lang="en-US"/>
              <a:t>Click to edit Master title style</a:t>
            </a:r>
            <a:endParaRPr lang="nl-NL" dirty="0"/>
          </a:p>
        </p:txBody>
      </p:sp>
      <p:sp>
        <p:nvSpPr>
          <p:cNvPr id="7" name="Ondertitel 2"/>
          <p:cNvSpPr>
            <a:spLocks noGrp="1"/>
          </p:cNvSpPr>
          <p:nvPr>
            <p:ph type="subTitle" idx="1"/>
          </p:nvPr>
        </p:nvSpPr>
        <p:spPr>
          <a:xfrm>
            <a:off x="971601" y="3521557"/>
            <a:ext cx="5688013" cy="1131977"/>
          </a:xfrm>
          <a:prstGeom prst="rect">
            <a:avLst/>
          </a:prstGeom>
        </p:spPr>
        <p:txBody>
          <a:bodyPr lIns="0" tIns="0" rIns="0" bIns="0"/>
          <a:lstStyle>
            <a:lvl1pPr marL="0" indent="0" algn="l">
              <a:buNone/>
              <a:defRPr sz="240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Tree>
    <p:extLst>
      <p:ext uri="{BB962C8B-B14F-4D97-AF65-F5344CB8AC3E}">
        <p14:creationId xmlns:p14="http://schemas.microsoft.com/office/powerpoint/2010/main" val="175996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bulleted list">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Klik om de stijl te bewerken</a:t>
            </a:r>
          </a:p>
        </p:txBody>
      </p:sp>
      <p:sp>
        <p:nvSpPr>
          <p:cNvPr id="14" name="Tijdelijke aanduiding voor inhoud 13"/>
          <p:cNvSpPr>
            <a:spLocks noGrp="1"/>
          </p:cNvSpPr>
          <p:nvPr>
            <p:ph sz="quarter" idx="10"/>
          </p:nvPr>
        </p:nvSpPr>
        <p:spPr>
          <a:xfrm>
            <a:off x="360000" y="2361600"/>
            <a:ext cx="8424000" cy="36612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1462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12.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1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1.png"/><Relationship Id="rId5" Type="http://schemas.openxmlformats.org/officeDocument/2006/relationships/slideLayout" Target="../slideLayouts/slideLayout13.xml"/><Relationship Id="rId10" Type="http://schemas.openxmlformats.org/officeDocument/2006/relationships/image" Target="../media/image10.png"/><Relationship Id="rId4" Type="http://schemas.openxmlformats.org/officeDocument/2006/relationships/slideLayout" Target="../slideLayouts/slideLayout12.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1.png"/><Relationship Id="rId5" Type="http://schemas.openxmlformats.org/officeDocument/2006/relationships/slideLayout" Target="../slideLayouts/slideLayout20.xml"/><Relationship Id="rId10" Type="http://schemas.openxmlformats.org/officeDocument/2006/relationships/image" Target="../media/image10.png"/><Relationship Id="rId4" Type="http://schemas.openxmlformats.org/officeDocument/2006/relationships/slideLayout" Target="../slideLayouts/slideLayout19.xml"/><Relationship Id="rId9" Type="http://schemas.openxmlformats.org/officeDocument/2006/relationships/image" Target="../media/image9.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2.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2.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1.png"/><Relationship Id="rId5" Type="http://schemas.openxmlformats.org/officeDocument/2006/relationships/slideLayout" Target="../slideLayouts/slideLayout51.xml"/><Relationship Id="rId10" Type="http://schemas.openxmlformats.org/officeDocument/2006/relationships/image" Target="../media/image10.png"/><Relationship Id="rId4" Type="http://schemas.openxmlformats.org/officeDocument/2006/relationships/slideLayout" Target="../slideLayouts/slideLayout50.xml"/><Relationship Id="rId9" Type="http://schemas.openxmlformats.org/officeDocument/2006/relationships/image" Target="../media/image9.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image" Target="../media/image12.png"/><Relationship Id="rId4" Type="http://schemas.openxmlformats.org/officeDocument/2006/relationships/slideLayout" Target="../slideLayouts/slideLayout5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12.png"/><Relationship Id="rId4" Type="http://schemas.openxmlformats.org/officeDocument/2006/relationships/slideLayout" Target="../slideLayouts/slideLayout6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4780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txStyles>
    <p:titleStyle>
      <a:lvl1pPr algn="l" defTabSz="914400" rtl="0" eaLnBrk="1" latinLnBrk="0" hangingPunct="1">
        <a:spcBef>
          <a:spcPct val="0"/>
        </a:spcBef>
        <a:buFont typeface="Arial" pitchFamily="34" charset="0"/>
        <a:buNone/>
        <a:defRPr sz="3600" b="1" kern="1200">
          <a:solidFill>
            <a:srgbClr val="FF0000"/>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60000" y="1484784"/>
            <a:ext cx="8424000" cy="4538016"/>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2" name="Title Placeholder 1"/>
          <p:cNvSpPr>
            <a:spLocks noGrp="1"/>
          </p:cNvSpPr>
          <p:nvPr>
            <p:ph type="title"/>
          </p:nvPr>
        </p:nvSpPr>
        <p:spPr>
          <a:xfrm>
            <a:off x="360000" y="243504"/>
            <a:ext cx="8028424" cy="1241280"/>
          </a:xfrm>
          <a:prstGeom prst="rect">
            <a:avLst/>
          </a:prstGeom>
        </p:spPr>
        <p:txBody>
          <a:bodyPr vert="horz" lIns="0" tIns="0" rIns="0" bIns="0" rtlCol="0" anchor="t" anchorCtr="0">
            <a:noAutofit/>
          </a:bodyPr>
          <a:lstStyle/>
          <a:p>
            <a:endParaRPr lang="nl-NL" noProof="0" dirty="0"/>
          </a:p>
        </p:txBody>
      </p:sp>
      <p:pic>
        <p:nvPicPr>
          <p:cNvPr id="5" name="Afbeelding 4"/>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8532442" y="108183"/>
            <a:ext cx="438913" cy="502921"/>
          </a:xfrm>
          <a:prstGeom prst="rect">
            <a:avLst/>
          </a:prstGeom>
        </p:spPr>
      </p:pic>
    </p:spTree>
    <p:extLst>
      <p:ext uri="{BB962C8B-B14F-4D97-AF65-F5344CB8AC3E}">
        <p14:creationId xmlns:p14="http://schemas.microsoft.com/office/powerpoint/2010/main" val="242152147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10" r:id="rId9"/>
    <p:sldLayoutId id="2147483811" r:id="rId10"/>
  </p:sldLayoutIdLst>
  <p:txStyles>
    <p:titleStyle>
      <a:lvl1pPr algn="l" defTabSz="514350" rtl="0" eaLnBrk="1" latinLnBrk="0" hangingPunct="1">
        <a:spcBef>
          <a:spcPct val="0"/>
        </a:spcBef>
        <a:buFont typeface="Arial" pitchFamily="34" charset="0"/>
        <a:buNone/>
        <a:defRPr sz="1631" b="1" kern="1200">
          <a:solidFill>
            <a:schemeClr val="tx2"/>
          </a:solidFill>
          <a:latin typeface="+mj-lt"/>
          <a:ea typeface="Verdana" pitchFamily="34" charset="0"/>
          <a:cs typeface="Verdana" pitchFamily="34" charset="0"/>
        </a:defRPr>
      </a:lvl1pPr>
    </p:titleStyle>
    <p:bodyStyle>
      <a:lvl1pPr marL="151875" indent="-151875" algn="l" defTabSz="514350" rtl="0" eaLnBrk="1" latinLnBrk="0" hangingPunct="1">
        <a:lnSpc>
          <a:spcPts val="1238"/>
        </a:lnSpc>
        <a:spcBef>
          <a:spcPts val="0"/>
        </a:spcBef>
        <a:buFont typeface="Arial" pitchFamily="34" charset="0"/>
        <a:buChar char="•"/>
        <a:defRPr sz="704" kern="1200">
          <a:solidFill>
            <a:schemeClr val="tx1"/>
          </a:solidFill>
          <a:latin typeface="+mn-lt"/>
          <a:ea typeface="+mn-ea"/>
          <a:cs typeface="+mn-cs"/>
        </a:defRPr>
      </a:lvl1pPr>
      <a:lvl2pPr marL="303750" indent="-151875" algn="l" defTabSz="514350" rtl="0" eaLnBrk="1" latinLnBrk="0" hangingPunct="1">
        <a:lnSpc>
          <a:spcPts val="1238"/>
        </a:lnSpc>
        <a:spcBef>
          <a:spcPts val="0"/>
        </a:spcBef>
        <a:buFont typeface="Arial" panose="020B0604020202020204" pitchFamily="34" charset="0"/>
        <a:buChar char="•"/>
        <a:defRPr sz="704" kern="1200">
          <a:solidFill>
            <a:schemeClr val="tx1"/>
          </a:solidFill>
          <a:latin typeface="+mn-lt"/>
          <a:ea typeface="+mn-ea"/>
          <a:cs typeface="+mn-cs"/>
        </a:defRPr>
      </a:lvl2pPr>
      <a:lvl3pPr marL="455625" indent="-151875" algn="l" defTabSz="514350" rtl="0" eaLnBrk="1" latinLnBrk="0" hangingPunct="1">
        <a:lnSpc>
          <a:spcPts val="1238"/>
        </a:lnSpc>
        <a:spcBef>
          <a:spcPts val="0"/>
        </a:spcBef>
        <a:buFont typeface="Arial" panose="020B0604020202020204" pitchFamily="34" charset="0"/>
        <a:buChar char="•"/>
        <a:defRPr sz="704" kern="1200">
          <a:solidFill>
            <a:schemeClr val="tx1"/>
          </a:solidFill>
          <a:latin typeface="+mn-lt"/>
          <a:ea typeface="+mn-ea"/>
          <a:cs typeface="+mn-cs"/>
        </a:defRPr>
      </a:lvl3pPr>
      <a:lvl4pPr marL="607500" indent="-151875" algn="l" defTabSz="514350" rtl="0" eaLnBrk="1" latinLnBrk="0" hangingPunct="1">
        <a:lnSpc>
          <a:spcPts val="1238"/>
        </a:lnSpc>
        <a:spcBef>
          <a:spcPts val="0"/>
        </a:spcBef>
        <a:buFont typeface="Arial" panose="020B0604020202020204" pitchFamily="34" charset="0"/>
        <a:buChar char="•"/>
        <a:defRPr sz="704" kern="1200">
          <a:solidFill>
            <a:schemeClr val="tx1"/>
          </a:solidFill>
          <a:latin typeface="+mn-lt"/>
          <a:ea typeface="+mn-ea"/>
          <a:cs typeface="+mn-cs"/>
        </a:defRPr>
      </a:lvl4pPr>
      <a:lvl5pPr marL="759375" indent="-151875" algn="l" defTabSz="514350" rtl="0" eaLnBrk="1" latinLnBrk="0" hangingPunct="1">
        <a:lnSpc>
          <a:spcPts val="1238"/>
        </a:lnSpc>
        <a:spcBef>
          <a:spcPts val="0"/>
        </a:spcBef>
        <a:buFont typeface="Arial" panose="020B0604020202020204" pitchFamily="34" charset="0"/>
        <a:buChar char="•"/>
        <a:defRPr sz="704"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nl-N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el"/>
          <p:cNvSpPr>
            <a:spLocks noGrp="1"/>
          </p:cNvSpPr>
          <p:nvPr>
            <p:ph type="title"/>
          </p:nvPr>
        </p:nvSpPr>
        <p:spPr>
          <a:xfrm>
            <a:off x="360000" y="1448880"/>
            <a:ext cx="8424000" cy="900000"/>
          </a:xfrm>
          <a:prstGeom prst="rect">
            <a:avLst/>
          </a:prstGeom>
        </p:spPr>
        <p:txBody>
          <a:bodyPr vert="horz" lIns="0" tIns="0" rIns="0" bIns="0" rtlCol="0" anchor="t" anchorCtr="0">
            <a:noAutofit/>
          </a:bodyPr>
          <a:lstStyle/>
          <a:p>
            <a:endParaRPr lang="nl-NL" noProof="0" dirty="0"/>
          </a:p>
        </p:txBody>
      </p:sp>
      <p:sp>
        <p:nvSpPr>
          <p:cNvPr id="3" name="Tekst"/>
          <p:cNvSpPr>
            <a:spLocks noGrp="1"/>
          </p:cNvSpPr>
          <p:nvPr>
            <p:ph type="body" idx="1"/>
          </p:nvPr>
        </p:nvSpPr>
        <p:spPr>
          <a:xfrm>
            <a:off x="360000" y="2361600"/>
            <a:ext cx="8424000" cy="3661200"/>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4" name="Picture 3"/>
          <p:cNvPicPr>
            <a:picLocks noChangeAspect="1"/>
          </p:cNvPicPr>
          <p:nvPr userDrawn="1"/>
        </p:nvPicPr>
        <p:blipFill>
          <a:blip r:embed="rId10"/>
          <a:stretch>
            <a:fillRect/>
          </a:stretch>
        </p:blipFill>
        <p:spPr>
          <a:xfrm>
            <a:off x="0" y="0"/>
            <a:ext cx="9144000" cy="1138518"/>
          </a:xfrm>
          <a:prstGeom prst="rect">
            <a:avLst/>
          </a:prstGeom>
        </p:spPr>
      </p:pic>
      <p:pic>
        <p:nvPicPr>
          <p:cNvPr id="5" name="Afbeelding 5"/>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941616" y="342180"/>
            <a:ext cx="363103" cy="416055"/>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743" r:id="rId2"/>
    <p:sldLayoutId id="2147483733" r:id="rId3"/>
    <p:sldLayoutId id="2147483702" r:id="rId4"/>
    <p:sldLayoutId id="2147483701" r:id="rId5"/>
    <p:sldLayoutId id="2147483734" r:id="rId6"/>
    <p:sldLayoutId id="2147483732" r:id="rId7"/>
  </p:sldLayoutIdLst>
  <p:txStyles>
    <p:titleStyle>
      <a:lvl1pPr algn="l" defTabSz="914400" rtl="0" eaLnBrk="1" latinLnBrk="0" hangingPunct="1">
        <a:spcBef>
          <a:spcPct val="0"/>
        </a:spcBef>
        <a:buFont typeface="Arial" pitchFamily="34" charset="0"/>
        <a:buNone/>
        <a:defRPr sz="2900" b="1" kern="1200">
          <a:solidFill>
            <a:schemeClr val="tx2"/>
          </a:solidFill>
          <a:latin typeface="+mj-lt"/>
          <a:ea typeface="Verdana" pitchFamily="34" charset="0"/>
          <a:cs typeface="Verdana" pitchFamily="34" charset="0"/>
        </a:defRPr>
      </a:lvl1pPr>
    </p:titleStyle>
    <p:bodyStyle>
      <a:lvl1pPr marL="270000" indent="-270000" algn="l" defTabSz="914400" rtl="0" eaLnBrk="1" latinLnBrk="0" hangingPunct="1">
        <a:lnSpc>
          <a:spcPts val="2200"/>
        </a:lnSpc>
        <a:spcBef>
          <a:spcPts val="0"/>
        </a:spcBef>
        <a:buFont typeface="Arial" pitchFamily="34" charset="0"/>
        <a:buChar char="•"/>
        <a:defRPr sz="1250" kern="1200">
          <a:solidFill>
            <a:schemeClr val="tx1"/>
          </a:solidFill>
          <a:latin typeface="+mn-lt"/>
          <a:ea typeface="+mn-ea"/>
          <a:cs typeface="+mn-cs"/>
        </a:defRPr>
      </a:lvl1pPr>
      <a:lvl2pPr marL="54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2pPr>
      <a:lvl3pPr marL="81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3pPr>
      <a:lvl4pPr marL="108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4pPr>
      <a:lvl5pPr marL="135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el"/>
          <p:cNvSpPr>
            <a:spLocks noGrp="1"/>
          </p:cNvSpPr>
          <p:nvPr>
            <p:ph type="title"/>
          </p:nvPr>
        </p:nvSpPr>
        <p:spPr>
          <a:xfrm>
            <a:off x="360000" y="1448880"/>
            <a:ext cx="8424000" cy="698400"/>
          </a:xfrm>
          <a:prstGeom prst="rect">
            <a:avLst/>
          </a:prstGeom>
        </p:spPr>
        <p:txBody>
          <a:bodyPr vert="horz" lIns="0" tIns="0" rIns="0" bIns="0" rtlCol="0" anchor="t" anchorCtr="0">
            <a:noAutofit/>
          </a:bodyPr>
          <a:lstStyle/>
          <a:p>
            <a:endParaRPr lang="nl-NL" noProof="0" dirty="0"/>
          </a:p>
        </p:txBody>
      </p:sp>
      <p:sp>
        <p:nvSpPr>
          <p:cNvPr id="3" name="Tekst"/>
          <p:cNvSpPr>
            <a:spLocks noGrp="1"/>
          </p:cNvSpPr>
          <p:nvPr>
            <p:ph type="body" idx="1"/>
          </p:nvPr>
        </p:nvSpPr>
        <p:spPr>
          <a:xfrm>
            <a:off x="360000" y="2710800"/>
            <a:ext cx="8424000" cy="3310588"/>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4" name="Picture 3"/>
          <p:cNvPicPr>
            <a:picLocks noChangeAspect="1"/>
          </p:cNvPicPr>
          <p:nvPr userDrawn="1"/>
        </p:nvPicPr>
        <p:blipFill>
          <a:blip r:embed="rId10"/>
          <a:stretch>
            <a:fillRect/>
          </a:stretch>
        </p:blipFill>
        <p:spPr>
          <a:xfrm>
            <a:off x="0" y="0"/>
            <a:ext cx="9144000" cy="1138518"/>
          </a:xfrm>
          <a:prstGeom prst="rect">
            <a:avLst/>
          </a:prstGeom>
        </p:spPr>
      </p:pic>
      <p:pic>
        <p:nvPicPr>
          <p:cNvPr id="5" name="Afbeelding 5"/>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941616" y="342180"/>
            <a:ext cx="363103" cy="416055"/>
          </a:xfrm>
          <a:prstGeom prst="rect">
            <a:avLst/>
          </a:prstGeom>
        </p:spPr>
      </p:pic>
    </p:spTree>
    <p:extLst>
      <p:ext uri="{BB962C8B-B14F-4D97-AF65-F5344CB8AC3E}">
        <p14:creationId xmlns:p14="http://schemas.microsoft.com/office/powerpoint/2010/main" val="1888698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35" r:id="rId5"/>
    <p:sldLayoutId id="2147483736" r:id="rId6"/>
    <p:sldLayoutId id="2147483737" r:id="rId7"/>
  </p:sldLayoutIdLst>
  <p:txStyles>
    <p:titleStyle>
      <a:lvl1pPr algn="l" defTabSz="914400" rtl="0" eaLnBrk="1" latinLnBrk="0" hangingPunct="1">
        <a:spcBef>
          <a:spcPct val="0"/>
        </a:spcBef>
        <a:buFont typeface="Arial" pitchFamily="34" charset="0"/>
        <a:buNone/>
        <a:defRPr sz="2900" b="1" kern="1200">
          <a:solidFill>
            <a:schemeClr val="tx2"/>
          </a:solidFill>
          <a:latin typeface="+mj-lt"/>
          <a:ea typeface="Verdana" pitchFamily="34" charset="0"/>
          <a:cs typeface="Verdana" pitchFamily="34" charset="0"/>
        </a:defRPr>
      </a:lvl1pPr>
    </p:titleStyle>
    <p:bodyStyle>
      <a:lvl1pPr marL="270000" indent="-270000" algn="l" defTabSz="914400" rtl="0" eaLnBrk="1" latinLnBrk="0" hangingPunct="1">
        <a:lnSpc>
          <a:spcPts val="2200"/>
        </a:lnSpc>
        <a:spcBef>
          <a:spcPts val="0"/>
        </a:spcBef>
        <a:buFont typeface="Arial" pitchFamily="34" charset="0"/>
        <a:buChar char="•"/>
        <a:defRPr sz="1250" kern="1200">
          <a:solidFill>
            <a:schemeClr val="tx1"/>
          </a:solidFill>
          <a:latin typeface="+mn-lt"/>
          <a:ea typeface="+mn-ea"/>
          <a:cs typeface="+mn-cs"/>
        </a:defRPr>
      </a:lvl1pPr>
      <a:lvl2pPr marL="54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2pPr>
      <a:lvl3pPr marL="81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3pPr>
      <a:lvl4pPr marL="108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4pPr>
      <a:lvl5pPr marL="135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60000" y="1484784"/>
            <a:ext cx="8424000" cy="4538016"/>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2" name="Title Placeholder 1"/>
          <p:cNvSpPr>
            <a:spLocks noGrp="1"/>
          </p:cNvSpPr>
          <p:nvPr>
            <p:ph type="title"/>
          </p:nvPr>
        </p:nvSpPr>
        <p:spPr>
          <a:xfrm>
            <a:off x="360000" y="243504"/>
            <a:ext cx="8028424" cy="1241280"/>
          </a:xfrm>
          <a:prstGeom prst="rect">
            <a:avLst/>
          </a:prstGeom>
        </p:spPr>
        <p:txBody>
          <a:bodyPr vert="horz" lIns="0" tIns="0" rIns="0" bIns="0" rtlCol="0" anchor="t" anchorCtr="0">
            <a:noAutofit/>
          </a:bodyPr>
          <a:lstStyle/>
          <a:p>
            <a:endParaRPr lang="nl-NL" noProof="0" dirty="0"/>
          </a:p>
        </p:txBody>
      </p:sp>
      <p:pic>
        <p:nvPicPr>
          <p:cNvPr id="5" name="Afbeelding 4"/>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8532440" y="108179"/>
            <a:ext cx="438913" cy="502921"/>
          </a:xfrm>
          <a:prstGeom prst="rect">
            <a:avLst/>
          </a:prstGeom>
        </p:spPr>
      </p:pic>
    </p:spTree>
    <p:extLst>
      <p:ext uri="{BB962C8B-B14F-4D97-AF65-F5344CB8AC3E}">
        <p14:creationId xmlns:p14="http://schemas.microsoft.com/office/powerpoint/2010/main" val="21648016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38" r:id="rId5"/>
    <p:sldLayoutId id="2147483739" r:id="rId6"/>
    <p:sldLayoutId id="2147483723" r:id="rId7"/>
    <p:sldLayoutId id="2147483724" r:id="rId8"/>
  </p:sldLayoutIdLst>
  <p:txStyles>
    <p:titleStyle>
      <a:lvl1pPr algn="l" defTabSz="914400" rtl="0" eaLnBrk="1" latinLnBrk="0" hangingPunct="1">
        <a:spcBef>
          <a:spcPct val="0"/>
        </a:spcBef>
        <a:buFont typeface="Arial" pitchFamily="34" charset="0"/>
        <a:buNone/>
        <a:defRPr sz="2900" b="1" kern="1200">
          <a:solidFill>
            <a:schemeClr val="tx2"/>
          </a:solidFill>
          <a:latin typeface="+mj-lt"/>
          <a:ea typeface="Verdana" pitchFamily="34" charset="0"/>
          <a:cs typeface="Verdana" pitchFamily="34" charset="0"/>
        </a:defRPr>
      </a:lvl1pPr>
    </p:titleStyle>
    <p:bodyStyle>
      <a:lvl1pPr marL="270000" indent="-270000" algn="l" defTabSz="914400" rtl="0" eaLnBrk="1" latinLnBrk="0" hangingPunct="1">
        <a:lnSpc>
          <a:spcPts val="2200"/>
        </a:lnSpc>
        <a:spcBef>
          <a:spcPts val="0"/>
        </a:spcBef>
        <a:buFont typeface="Arial" pitchFamily="34" charset="0"/>
        <a:buChar char="•"/>
        <a:defRPr sz="1250" kern="1200">
          <a:solidFill>
            <a:schemeClr val="tx1"/>
          </a:solidFill>
          <a:latin typeface="+mn-lt"/>
          <a:ea typeface="+mn-ea"/>
          <a:cs typeface="+mn-cs"/>
        </a:defRPr>
      </a:lvl1pPr>
      <a:lvl2pPr marL="54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2pPr>
      <a:lvl3pPr marL="81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3pPr>
      <a:lvl4pPr marL="108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4pPr>
      <a:lvl5pPr marL="135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60000" y="1962000"/>
            <a:ext cx="8424000" cy="4060800"/>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tle Placeholder 1"/>
          <p:cNvSpPr>
            <a:spLocks noGrp="1"/>
          </p:cNvSpPr>
          <p:nvPr>
            <p:ph type="title"/>
          </p:nvPr>
        </p:nvSpPr>
        <p:spPr>
          <a:xfrm>
            <a:off x="360000" y="243504"/>
            <a:ext cx="8028424" cy="1241280"/>
          </a:xfrm>
          <a:prstGeom prst="rect">
            <a:avLst/>
          </a:prstGeom>
        </p:spPr>
        <p:txBody>
          <a:bodyPr vert="horz" lIns="0" tIns="0" rIns="0" bIns="0" rtlCol="0" anchor="t" anchorCtr="0">
            <a:noAutofit/>
          </a:bodyPr>
          <a:lstStyle/>
          <a:p>
            <a:endParaRPr lang="nl-NL" noProof="0" dirty="0"/>
          </a:p>
        </p:txBody>
      </p:sp>
      <p:pic>
        <p:nvPicPr>
          <p:cNvPr id="5" name="Afbeelding 4"/>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8532440" y="108179"/>
            <a:ext cx="438913" cy="502921"/>
          </a:xfrm>
          <a:prstGeom prst="rect">
            <a:avLst/>
          </a:prstGeom>
        </p:spPr>
      </p:pic>
    </p:spTree>
    <p:extLst>
      <p:ext uri="{BB962C8B-B14F-4D97-AF65-F5344CB8AC3E}">
        <p14:creationId xmlns:p14="http://schemas.microsoft.com/office/powerpoint/2010/main" val="31701737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40" r:id="rId5"/>
    <p:sldLayoutId id="2147483741" r:id="rId6"/>
    <p:sldLayoutId id="2147483730" r:id="rId7"/>
    <p:sldLayoutId id="2147483731" r:id="rId8"/>
  </p:sldLayoutIdLst>
  <p:txStyles>
    <p:titleStyle>
      <a:lvl1pPr algn="l" defTabSz="914400" rtl="0" eaLnBrk="1" latinLnBrk="0" hangingPunct="1">
        <a:spcBef>
          <a:spcPct val="0"/>
        </a:spcBef>
        <a:buFont typeface="Arial" pitchFamily="34" charset="0"/>
        <a:buNone/>
        <a:defRPr sz="2900" b="1" kern="1200">
          <a:solidFill>
            <a:schemeClr val="tx2"/>
          </a:solidFill>
          <a:latin typeface="+mj-lt"/>
          <a:ea typeface="Verdana" pitchFamily="34" charset="0"/>
          <a:cs typeface="Verdana" pitchFamily="34" charset="0"/>
        </a:defRPr>
      </a:lvl1pPr>
    </p:titleStyle>
    <p:bodyStyle>
      <a:lvl1pPr marL="270000" indent="-270000" algn="l" defTabSz="914400" rtl="0" eaLnBrk="1" latinLnBrk="0" hangingPunct="1">
        <a:lnSpc>
          <a:spcPts val="2200"/>
        </a:lnSpc>
        <a:spcBef>
          <a:spcPts val="0"/>
        </a:spcBef>
        <a:buFont typeface="Arial" pitchFamily="34" charset="0"/>
        <a:buChar char="•"/>
        <a:defRPr sz="1250" kern="1200">
          <a:solidFill>
            <a:schemeClr val="tx1"/>
          </a:solidFill>
          <a:latin typeface="+mn-lt"/>
          <a:ea typeface="+mn-ea"/>
          <a:cs typeface="+mn-cs"/>
        </a:defRPr>
      </a:lvl1pPr>
      <a:lvl2pPr marL="54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2pPr>
      <a:lvl3pPr marL="81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3pPr>
      <a:lvl4pPr marL="108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4pPr>
      <a:lvl5pPr marL="135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08589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txStyles>
    <p:titleStyle>
      <a:lvl1pPr algn="l" defTabSz="914400" rtl="0" eaLnBrk="1" latinLnBrk="0" hangingPunct="1">
        <a:spcBef>
          <a:spcPct val="0"/>
        </a:spcBef>
        <a:buFont typeface="Arial" pitchFamily="34" charset="0"/>
        <a:buNone/>
        <a:defRPr sz="3600" b="1" kern="1200">
          <a:solidFill>
            <a:srgbClr val="FF0000"/>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el"/>
          <p:cNvSpPr>
            <a:spLocks noGrp="1"/>
          </p:cNvSpPr>
          <p:nvPr>
            <p:ph type="title"/>
          </p:nvPr>
        </p:nvSpPr>
        <p:spPr>
          <a:xfrm>
            <a:off x="360000" y="1448880"/>
            <a:ext cx="8424000" cy="900000"/>
          </a:xfrm>
          <a:prstGeom prst="rect">
            <a:avLst/>
          </a:prstGeom>
        </p:spPr>
        <p:txBody>
          <a:bodyPr vert="horz" lIns="0" tIns="0" rIns="0" bIns="0" rtlCol="0" anchor="t" anchorCtr="0">
            <a:noAutofit/>
          </a:bodyPr>
          <a:lstStyle/>
          <a:p>
            <a:endParaRPr lang="nl-NL" noProof="0" dirty="0"/>
          </a:p>
        </p:txBody>
      </p:sp>
      <p:sp>
        <p:nvSpPr>
          <p:cNvPr id="3" name="Tekst"/>
          <p:cNvSpPr>
            <a:spLocks noGrp="1"/>
          </p:cNvSpPr>
          <p:nvPr>
            <p:ph type="body" idx="1"/>
          </p:nvPr>
        </p:nvSpPr>
        <p:spPr>
          <a:xfrm>
            <a:off x="360000" y="2361600"/>
            <a:ext cx="8424000" cy="3661200"/>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4" name="Picture 3"/>
          <p:cNvPicPr>
            <a:picLocks noChangeAspect="1"/>
          </p:cNvPicPr>
          <p:nvPr userDrawn="1"/>
        </p:nvPicPr>
        <p:blipFill>
          <a:blip r:embed="rId10"/>
          <a:stretch>
            <a:fillRect/>
          </a:stretch>
        </p:blipFill>
        <p:spPr>
          <a:xfrm>
            <a:off x="0" y="0"/>
            <a:ext cx="9144000" cy="1138518"/>
          </a:xfrm>
          <a:prstGeom prst="rect">
            <a:avLst/>
          </a:prstGeom>
        </p:spPr>
      </p:pic>
      <p:pic>
        <p:nvPicPr>
          <p:cNvPr id="5" name="Afbeelding 5"/>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941616" y="342180"/>
            <a:ext cx="363103" cy="416055"/>
          </a:xfrm>
          <a:prstGeom prst="rect">
            <a:avLst/>
          </a:prstGeom>
        </p:spPr>
      </p:pic>
    </p:spTree>
    <p:extLst>
      <p:ext uri="{BB962C8B-B14F-4D97-AF65-F5344CB8AC3E}">
        <p14:creationId xmlns:p14="http://schemas.microsoft.com/office/powerpoint/2010/main" val="21699810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txStyles>
    <p:titleStyle>
      <a:lvl1pPr algn="l" defTabSz="914400" rtl="0" eaLnBrk="1" latinLnBrk="0" hangingPunct="1">
        <a:spcBef>
          <a:spcPct val="0"/>
        </a:spcBef>
        <a:buFont typeface="Arial" pitchFamily="34" charset="0"/>
        <a:buNone/>
        <a:defRPr sz="2900" b="1" kern="1200">
          <a:solidFill>
            <a:schemeClr val="tx2"/>
          </a:solidFill>
          <a:latin typeface="+mj-lt"/>
          <a:ea typeface="Verdana" pitchFamily="34" charset="0"/>
          <a:cs typeface="Verdana" pitchFamily="34" charset="0"/>
        </a:defRPr>
      </a:lvl1pPr>
    </p:titleStyle>
    <p:bodyStyle>
      <a:lvl1pPr marL="270000" indent="-270000" algn="l" defTabSz="914400" rtl="0" eaLnBrk="1" latinLnBrk="0" hangingPunct="1">
        <a:lnSpc>
          <a:spcPts val="2200"/>
        </a:lnSpc>
        <a:spcBef>
          <a:spcPts val="0"/>
        </a:spcBef>
        <a:buFont typeface="Arial" pitchFamily="34" charset="0"/>
        <a:buChar char="•"/>
        <a:defRPr sz="1250" kern="1200">
          <a:solidFill>
            <a:schemeClr val="tx1"/>
          </a:solidFill>
          <a:latin typeface="+mn-lt"/>
          <a:ea typeface="+mn-ea"/>
          <a:cs typeface="+mn-cs"/>
        </a:defRPr>
      </a:lvl1pPr>
      <a:lvl2pPr marL="54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2pPr>
      <a:lvl3pPr marL="81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3pPr>
      <a:lvl4pPr marL="108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4pPr>
      <a:lvl5pPr marL="135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288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60000" y="1962000"/>
            <a:ext cx="8424000" cy="4060800"/>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tle Placeholder 1"/>
          <p:cNvSpPr>
            <a:spLocks noGrp="1"/>
          </p:cNvSpPr>
          <p:nvPr>
            <p:ph type="title"/>
          </p:nvPr>
        </p:nvSpPr>
        <p:spPr>
          <a:xfrm>
            <a:off x="360000" y="243504"/>
            <a:ext cx="8028424" cy="1241280"/>
          </a:xfrm>
          <a:prstGeom prst="rect">
            <a:avLst/>
          </a:prstGeom>
        </p:spPr>
        <p:txBody>
          <a:bodyPr vert="horz" lIns="0" tIns="0" rIns="0" bIns="0" rtlCol="0" anchor="t" anchorCtr="0">
            <a:noAutofit/>
          </a:bodyPr>
          <a:lstStyle/>
          <a:p>
            <a:endParaRPr lang="nl-NL" noProof="0" dirty="0"/>
          </a:p>
        </p:txBody>
      </p:sp>
      <p:pic>
        <p:nvPicPr>
          <p:cNvPr id="5" name="Afbeelding 4"/>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8532440" y="108179"/>
            <a:ext cx="438913" cy="502921"/>
          </a:xfrm>
          <a:prstGeom prst="rect">
            <a:avLst/>
          </a:prstGeom>
        </p:spPr>
      </p:pic>
    </p:spTree>
    <p:extLst>
      <p:ext uri="{BB962C8B-B14F-4D97-AF65-F5344CB8AC3E}">
        <p14:creationId xmlns:p14="http://schemas.microsoft.com/office/powerpoint/2010/main" val="266778618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txStyles>
    <p:titleStyle>
      <a:lvl1pPr algn="l" defTabSz="914400" rtl="0" eaLnBrk="1" latinLnBrk="0" hangingPunct="1">
        <a:spcBef>
          <a:spcPct val="0"/>
        </a:spcBef>
        <a:buFont typeface="Arial" pitchFamily="34" charset="0"/>
        <a:buNone/>
        <a:defRPr sz="2900" b="1" kern="1200">
          <a:solidFill>
            <a:schemeClr val="tx2"/>
          </a:solidFill>
          <a:latin typeface="+mj-lt"/>
          <a:ea typeface="Verdana" pitchFamily="34" charset="0"/>
          <a:cs typeface="Verdana" pitchFamily="34" charset="0"/>
        </a:defRPr>
      </a:lvl1pPr>
    </p:titleStyle>
    <p:bodyStyle>
      <a:lvl1pPr marL="270000" indent="-270000" algn="l" defTabSz="914400" rtl="0" eaLnBrk="1" latinLnBrk="0" hangingPunct="1">
        <a:lnSpc>
          <a:spcPts val="2200"/>
        </a:lnSpc>
        <a:spcBef>
          <a:spcPts val="0"/>
        </a:spcBef>
        <a:buFont typeface="Arial" pitchFamily="34" charset="0"/>
        <a:buChar char="•"/>
        <a:defRPr sz="1250" kern="1200">
          <a:solidFill>
            <a:schemeClr val="tx1"/>
          </a:solidFill>
          <a:latin typeface="+mn-lt"/>
          <a:ea typeface="+mn-ea"/>
          <a:cs typeface="+mn-cs"/>
        </a:defRPr>
      </a:lvl1pPr>
      <a:lvl2pPr marL="54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2pPr>
      <a:lvl3pPr marL="81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3pPr>
      <a:lvl4pPr marL="108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4pPr>
      <a:lvl5pPr marL="135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60000" y="1484784"/>
            <a:ext cx="8424000" cy="4538016"/>
          </a:xfrm>
          <a:prstGeom prst="rect">
            <a:avLst/>
          </a:prstGeom>
        </p:spPr>
        <p:txBody>
          <a:bodyPr vert="horz" lIns="0" tIns="0" rIns="0" bIns="0" rtlCol="0">
            <a:noAutofit/>
          </a:body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2" name="Title Placeholder 1"/>
          <p:cNvSpPr>
            <a:spLocks noGrp="1"/>
          </p:cNvSpPr>
          <p:nvPr>
            <p:ph type="title"/>
          </p:nvPr>
        </p:nvSpPr>
        <p:spPr>
          <a:xfrm>
            <a:off x="360000" y="243504"/>
            <a:ext cx="8028424" cy="1241280"/>
          </a:xfrm>
          <a:prstGeom prst="rect">
            <a:avLst/>
          </a:prstGeom>
        </p:spPr>
        <p:txBody>
          <a:bodyPr vert="horz" lIns="0" tIns="0" rIns="0" bIns="0" rtlCol="0" anchor="t" anchorCtr="0">
            <a:noAutofit/>
          </a:bodyPr>
          <a:lstStyle/>
          <a:p>
            <a:endParaRPr lang="nl-NL" noProof="0" dirty="0"/>
          </a:p>
        </p:txBody>
      </p:sp>
      <p:pic>
        <p:nvPicPr>
          <p:cNvPr id="5" name="Afbeelding 4"/>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8532440" y="108179"/>
            <a:ext cx="438913" cy="502921"/>
          </a:xfrm>
          <a:prstGeom prst="rect">
            <a:avLst/>
          </a:prstGeom>
        </p:spPr>
      </p:pic>
    </p:spTree>
    <p:extLst>
      <p:ext uri="{BB962C8B-B14F-4D97-AF65-F5344CB8AC3E}">
        <p14:creationId xmlns:p14="http://schemas.microsoft.com/office/powerpoint/2010/main" val="164555383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txStyles>
    <p:titleStyle>
      <a:lvl1pPr algn="l" defTabSz="914400" rtl="0" eaLnBrk="1" latinLnBrk="0" hangingPunct="1">
        <a:spcBef>
          <a:spcPct val="0"/>
        </a:spcBef>
        <a:buFont typeface="Arial" pitchFamily="34" charset="0"/>
        <a:buNone/>
        <a:defRPr sz="2900" b="1" kern="1200">
          <a:solidFill>
            <a:schemeClr val="tx2"/>
          </a:solidFill>
          <a:latin typeface="+mj-lt"/>
          <a:ea typeface="Verdana" pitchFamily="34" charset="0"/>
          <a:cs typeface="Verdana" pitchFamily="34" charset="0"/>
        </a:defRPr>
      </a:lvl1pPr>
    </p:titleStyle>
    <p:bodyStyle>
      <a:lvl1pPr marL="270000" indent="-270000" algn="l" defTabSz="914400" rtl="0" eaLnBrk="1" latinLnBrk="0" hangingPunct="1">
        <a:lnSpc>
          <a:spcPts val="2200"/>
        </a:lnSpc>
        <a:spcBef>
          <a:spcPts val="0"/>
        </a:spcBef>
        <a:buFont typeface="Arial" pitchFamily="34" charset="0"/>
        <a:buChar char="•"/>
        <a:defRPr sz="1250" kern="1200">
          <a:solidFill>
            <a:schemeClr val="tx1"/>
          </a:solidFill>
          <a:latin typeface="+mn-lt"/>
          <a:ea typeface="+mn-ea"/>
          <a:cs typeface="+mn-cs"/>
        </a:defRPr>
      </a:lvl1pPr>
      <a:lvl2pPr marL="54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2pPr>
      <a:lvl3pPr marL="81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3pPr>
      <a:lvl4pPr marL="108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4pPr>
      <a:lvl5pPr marL="1350000" indent="-270000" algn="l" defTabSz="914400" rtl="0" eaLnBrk="1" latinLnBrk="0" hangingPunct="1">
        <a:lnSpc>
          <a:spcPts val="2200"/>
        </a:lnSpc>
        <a:spcBef>
          <a:spcPts val="0"/>
        </a:spcBef>
        <a:buFont typeface="Arial" panose="020B0604020202020204" pitchFamily="34" charset="0"/>
        <a:buChar char="•"/>
        <a:defRPr sz="12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11" Type="http://schemas.openxmlformats.org/officeDocument/2006/relationships/image" Target="../media/image18.png"/><Relationship Id="rId5" Type="http://schemas.openxmlformats.org/officeDocument/2006/relationships/diagramColors" Target="../diagrams/colors1.xml"/><Relationship Id="rId10" Type="http://schemas.openxmlformats.org/officeDocument/2006/relationships/image" Target="../media/image17.svg"/><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2204864"/>
            <a:ext cx="5688013" cy="1152525"/>
          </a:xfrm>
        </p:spPr>
        <p:txBody>
          <a:bodyPr/>
          <a:lstStyle/>
          <a:p>
            <a:pPr algn="ctr"/>
            <a:r>
              <a:rPr lang="en-US" sz="3100" dirty="0"/>
              <a:t>Find and Treat All Missing Persons with TB</a:t>
            </a:r>
            <a:br>
              <a:rPr lang="en-US" sz="3100" dirty="0"/>
            </a:br>
            <a:br>
              <a:rPr lang="en-US" sz="3100" dirty="0"/>
            </a:br>
            <a:endParaRPr lang="nl-NL" sz="3100" dirty="0"/>
          </a:p>
        </p:txBody>
      </p:sp>
      <p:sp>
        <p:nvSpPr>
          <p:cNvPr id="3" name="Subtitle 2"/>
          <p:cNvSpPr>
            <a:spLocks noGrp="1"/>
          </p:cNvSpPr>
          <p:nvPr>
            <p:ph type="subTitle" idx="1"/>
          </p:nvPr>
        </p:nvSpPr>
        <p:spPr>
          <a:xfrm>
            <a:off x="971600" y="3645024"/>
            <a:ext cx="5688013" cy="864494"/>
          </a:xfrm>
        </p:spPr>
        <p:txBody>
          <a:bodyPr/>
          <a:lstStyle/>
          <a:p>
            <a:endParaRPr lang="en-US" dirty="0"/>
          </a:p>
          <a:p>
            <a:pPr algn="ctr"/>
            <a:r>
              <a:rPr lang="en-US" dirty="0"/>
              <a:t>KNCV’s approach </a:t>
            </a:r>
          </a:p>
        </p:txBody>
      </p:sp>
    </p:spTree>
    <p:extLst>
      <p:ext uri="{BB962C8B-B14F-4D97-AF65-F5344CB8AC3E}">
        <p14:creationId xmlns:p14="http://schemas.microsoft.com/office/powerpoint/2010/main" val="81091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EBDC1-225D-4994-90D2-6FF723FB608F}"/>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EDE77FCB-F401-426F-9BEF-584B2AF0074C}"/>
              </a:ext>
            </a:extLst>
          </p:cNvPr>
          <p:cNvSpPr>
            <a:spLocks noGrp="1"/>
          </p:cNvSpPr>
          <p:nvPr>
            <p:ph sz="quarter" idx="10"/>
          </p:nvPr>
        </p:nvSpPr>
        <p:spPr/>
        <p:txBody>
          <a:bodyPr/>
          <a:lstStyle/>
          <a:p>
            <a:pPr>
              <a:lnSpc>
                <a:spcPct val="100000"/>
              </a:lnSpc>
              <a:buNone/>
            </a:pPr>
            <a:r>
              <a:rPr lang="en-US" sz="2400" dirty="0"/>
              <a:t>1. FTMP M&amp;E logical framework + suggested indicators </a:t>
            </a:r>
          </a:p>
          <a:p>
            <a:pPr>
              <a:lnSpc>
                <a:spcPct val="100000"/>
              </a:lnSpc>
              <a:buNone/>
            </a:pPr>
            <a:endParaRPr lang="en-US" sz="2400" dirty="0"/>
          </a:p>
          <a:p>
            <a:pPr>
              <a:lnSpc>
                <a:spcPct val="100000"/>
              </a:lnSpc>
              <a:buNone/>
            </a:pPr>
            <a:r>
              <a:rPr lang="en-US" sz="2400" dirty="0"/>
              <a:t>2. Toolbox </a:t>
            </a:r>
          </a:p>
          <a:p>
            <a:pPr>
              <a:lnSpc>
                <a:spcPct val="100000"/>
              </a:lnSpc>
              <a:buNone/>
            </a:pPr>
            <a:endParaRPr lang="en-US" sz="2400" dirty="0"/>
          </a:p>
          <a:p>
            <a:pPr>
              <a:lnSpc>
                <a:spcPct val="100000"/>
              </a:lnSpc>
              <a:buNone/>
            </a:pPr>
            <a:r>
              <a:rPr lang="en-US" sz="2400" dirty="0"/>
              <a:t>3. References </a:t>
            </a:r>
          </a:p>
        </p:txBody>
      </p:sp>
    </p:spTree>
    <p:extLst>
      <p:ext uri="{BB962C8B-B14F-4D97-AF65-F5344CB8AC3E}">
        <p14:creationId xmlns:p14="http://schemas.microsoft.com/office/powerpoint/2010/main" val="169479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877C-BC6A-4C24-BEA9-EE393EC382FE}"/>
              </a:ext>
            </a:extLst>
          </p:cNvPr>
          <p:cNvSpPr>
            <a:spLocks noGrp="1"/>
          </p:cNvSpPr>
          <p:nvPr>
            <p:ph type="title"/>
          </p:nvPr>
        </p:nvSpPr>
        <p:spPr>
          <a:xfrm>
            <a:off x="360000" y="1448880"/>
            <a:ext cx="8424000" cy="611968"/>
          </a:xfrm>
        </p:spPr>
        <p:txBody>
          <a:bodyPr/>
          <a:lstStyle/>
          <a:p>
            <a:r>
              <a:rPr lang="en-US" dirty="0"/>
              <a:t>KNCV’s FTMP Approach </a:t>
            </a:r>
            <a:br>
              <a:rPr lang="en-US" dirty="0"/>
            </a:br>
            <a:endParaRPr lang="en-US" dirty="0"/>
          </a:p>
        </p:txBody>
      </p:sp>
      <p:sp>
        <p:nvSpPr>
          <p:cNvPr id="3" name="Content Placeholder 2">
            <a:extLst>
              <a:ext uri="{FF2B5EF4-FFF2-40B4-BE49-F238E27FC236}">
                <a16:creationId xmlns:a16="http://schemas.microsoft.com/office/drawing/2014/main" id="{7E579968-1264-42AE-82F2-02ECA148F6C6}"/>
              </a:ext>
            </a:extLst>
          </p:cNvPr>
          <p:cNvSpPr>
            <a:spLocks noGrp="1"/>
          </p:cNvSpPr>
          <p:nvPr>
            <p:ph sz="quarter" idx="10"/>
          </p:nvPr>
        </p:nvSpPr>
        <p:spPr>
          <a:xfrm>
            <a:off x="360000" y="2060848"/>
            <a:ext cx="8424000" cy="4176464"/>
          </a:xfrm>
        </p:spPr>
        <p:txBody>
          <a:bodyPr/>
          <a:lstStyle/>
          <a:p>
            <a:pPr marL="342900" lvl="0" indent="-342900" defTabSz="914355">
              <a:lnSpc>
                <a:spcPct val="100000"/>
              </a:lnSpc>
              <a:buClrTx/>
              <a:buSzTx/>
              <a:buFont typeface="Wingdings" panose="05000000000000000000" pitchFamily="2" charset="2"/>
              <a:buChar char="ü"/>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Assess and understand district level epidemic and health- &amp; community systems</a:t>
            </a:r>
          </a:p>
          <a:p>
            <a:pPr marL="342900" lvl="0" indent="-342900" defTabSz="914355">
              <a:lnSpc>
                <a:spcPct val="100000"/>
              </a:lnSpc>
              <a:buClrTx/>
              <a:buSzTx/>
              <a:buFont typeface="Wingdings" panose="05000000000000000000" pitchFamily="2" charset="2"/>
              <a:buChar char="ü"/>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355">
              <a:lnSpc>
                <a:spcPct val="100000"/>
              </a:lnSpc>
              <a:buClrTx/>
              <a:buSzTx/>
              <a:buFont typeface="Wingdings" panose="05000000000000000000" pitchFamily="2" charset="2"/>
              <a:buChar char="ü"/>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Develop and implement interventions </a:t>
            </a:r>
          </a:p>
          <a:p>
            <a:pPr marL="342900" lvl="0" indent="-342900" defTabSz="914355">
              <a:lnSpc>
                <a:spcPct val="100000"/>
              </a:lnSpc>
              <a:buClrTx/>
              <a:buSzTx/>
              <a:buFont typeface="Wingdings" panose="05000000000000000000" pitchFamily="2" charset="2"/>
              <a:buChar char="ü"/>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355">
              <a:lnSpc>
                <a:spcPct val="100000"/>
              </a:lnSpc>
              <a:buClrTx/>
              <a:buSzTx/>
              <a:buFont typeface="Wingdings" panose="05000000000000000000" pitchFamily="2" charset="2"/>
              <a:buChar char="ü"/>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Monitor the implementation of these interventions </a:t>
            </a:r>
          </a:p>
          <a:p>
            <a:pPr marL="342900" lvl="0" indent="-342900" defTabSz="914355">
              <a:lnSpc>
                <a:spcPct val="100000"/>
              </a:lnSpc>
              <a:buClrTx/>
              <a:buSzTx/>
              <a:buFont typeface="Wingdings" panose="05000000000000000000" pitchFamily="2" charset="2"/>
              <a:buChar char="ü"/>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355">
              <a:lnSpc>
                <a:spcPct val="100000"/>
              </a:lnSpc>
              <a:buClrTx/>
              <a:buSzTx/>
              <a:buFont typeface="Wingdings" panose="05000000000000000000" pitchFamily="2" charset="2"/>
              <a:buChar char="ü"/>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Assess the impact </a:t>
            </a:r>
          </a:p>
          <a:p>
            <a:pPr>
              <a:lnSpc>
                <a:spcPct val="100000"/>
              </a:lnSpc>
            </a:pPr>
            <a:endParaRPr lang="en-US" sz="2400" dirty="0"/>
          </a:p>
        </p:txBody>
      </p:sp>
      <p:sp>
        <p:nvSpPr>
          <p:cNvPr id="4" name="Rectangle 3">
            <a:extLst>
              <a:ext uri="{FF2B5EF4-FFF2-40B4-BE49-F238E27FC236}">
                <a16:creationId xmlns:a16="http://schemas.microsoft.com/office/drawing/2014/main" id="{F90898B8-8807-4921-ACCD-AA5AFFA9E0D2}"/>
              </a:ext>
            </a:extLst>
          </p:cNvPr>
          <p:cNvSpPr/>
          <p:nvPr/>
        </p:nvSpPr>
        <p:spPr>
          <a:xfrm>
            <a:off x="251520" y="3789040"/>
            <a:ext cx="8784976"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7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2DA4-95BE-4FCA-889E-09CDC04A30F0}"/>
              </a:ext>
            </a:extLst>
          </p:cNvPr>
          <p:cNvSpPr>
            <a:spLocks noGrp="1"/>
          </p:cNvSpPr>
          <p:nvPr>
            <p:ph type="title"/>
          </p:nvPr>
        </p:nvSpPr>
        <p:spPr/>
        <p:txBody>
          <a:bodyPr/>
          <a:lstStyle/>
          <a:p>
            <a:r>
              <a:rPr lang="en-US" dirty="0"/>
              <a:t>Essential baseline data - Do you know </a:t>
            </a:r>
          </a:p>
        </p:txBody>
      </p:sp>
      <p:sp>
        <p:nvSpPr>
          <p:cNvPr id="3" name="Content Placeholder 2">
            <a:extLst>
              <a:ext uri="{FF2B5EF4-FFF2-40B4-BE49-F238E27FC236}">
                <a16:creationId xmlns:a16="http://schemas.microsoft.com/office/drawing/2014/main" id="{95A01E67-A8F6-4109-80EC-C42022793DD2}"/>
              </a:ext>
            </a:extLst>
          </p:cNvPr>
          <p:cNvSpPr>
            <a:spLocks noGrp="1"/>
          </p:cNvSpPr>
          <p:nvPr>
            <p:ph sz="quarter" idx="10"/>
          </p:nvPr>
        </p:nvSpPr>
        <p:spPr>
          <a:xfrm>
            <a:off x="360000" y="1988840"/>
            <a:ext cx="8424000" cy="4464496"/>
          </a:xfrm>
        </p:spPr>
        <p:txBody>
          <a:bodyPr/>
          <a:lstStyle/>
          <a:p>
            <a:pPr>
              <a:lnSpc>
                <a:spcPct val="100000"/>
              </a:lnSpc>
            </a:pPr>
            <a:r>
              <a:rPr lang="en-US" sz="2000" dirty="0"/>
              <a:t>How many persons with TB are missed in your country? </a:t>
            </a:r>
          </a:p>
          <a:p>
            <a:pPr>
              <a:lnSpc>
                <a:spcPct val="100000"/>
              </a:lnSpc>
            </a:pPr>
            <a:endParaRPr lang="en-US" sz="2000" dirty="0"/>
          </a:p>
          <a:p>
            <a:pPr>
              <a:lnSpc>
                <a:spcPct val="100000"/>
              </a:lnSpc>
            </a:pPr>
            <a:r>
              <a:rPr lang="en-US" sz="2000" dirty="0"/>
              <a:t>Who these people are? </a:t>
            </a:r>
          </a:p>
          <a:p>
            <a:pPr>
              <a:lnSpc>
                <a:spcPct val="100000"/>
              </a:lnSpc>
            </a:pPr>
            <a:endParaRPr lang="en-US" sz="2000" dirty="0"/>
          </a:p>
          <a:p>
            <a:pPr>
              <a:lnSpc>
                <a:spcPct val="100000"/>
              </a:lnSpc>
            </a:pPr>
            <a:r>
              <a:rPr lang="en-US" sz="2000" dirty="0"/>
              <a:t>Where they live? </a:t>
            </a:r>
          </a:p>
          <a:p>
            <a:pPr>
              <a:lnSpc>
                <a:spcPct val="100000"/>
              </a:lnSpc>
            </a:pPr>
            <a:endParaRPr lang="en-US" sz="2000" dirty="0"/>
          </a:p>
          <a:p>
            <a:pPr>
              <a:lnSpc>
                <a:spcPct val="100000"/>
              </a:lnSpc>
            </a:pPr>
            <a:r>
              <a:rPr lang="en-US" sz="2000" dirty="0"/>
              <a:t>Where in the health system they are lost? </a:t>
            </a:r>
          </a:p>
          <a:p>
            <a:pPr>
              <a:lnSpc>
                <a:spcPct val="100000"/>
              </a:lnSpc>
            </a:pPr>
            <a:endParaRPr lang="en-US" sz="2000" dirty="0"/>
          </a:p>
          <a:p>
            <a:pPr>
              <a:lnSpc>
                <a:spcPct val="100000"/>
              </a:lnSpc>
            </a:pPr>
            <a:r>
              <a:rPr lang="en-US" sz="2000" dirty="0"/>
              <a:t>What is done to find and treat these people? </a:t>
            </a:r>
          </a:p>
          <a:p>
            <a:pPr>
              <a:lnSpc>
                <a:spcPct val="100000"/>
              </a:lnSpc>
            </a:pPr>
            <a:endParaRPr lang="en-US" sz="2000" dirty="0"/>
          </a:p>
          <a:p>
            <a:pPr>
              <a:lnSpc>
                <a:spcPct val="100000"/>
              </a:lnSpc>
            </a:pPr>
            <a:r>
              <a:rPr lang="en-US" sz="2000" dirty="0"/>
              <a:t>How effective these interventions are? </a:t>
            </a:r>
          </a:p>
          <a:p>
            <a:pPr>
              <a:lnSpc>
                <a:spcPct val="100000"/>
              </a:lnSpc>
            </a:pPr>
            <a:endParaRPr lang="en-US" sz="2400" dirty="0"/>
          </a:p>
          <a:p>
            <a:pPr>
              <a:lnSpc>
                <a:spcPct val="100000"/>
              </a:lnSpc>
            </a:pPr>
            <a:endParaRPr lang="en-US" sz="2400" dirty="0"/>
          </a:p>
          <a:p>
            <a:endParaRPr lang="en-US" dirty="0"/>
          </a:p>
        </p:txBody>
      </p:sp>
    </p:spTree>
    <p:extLst>
      <p:ext uri="{BB962C8B-B14F-4D97-AF65-F5344CB8AC3E}">
        <p14:creationId xmlns:p14="http://schemas.microsoft.com/office/powerpoint/2010/main" val="7546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C681-283F-4FD2-80AE-EBF3088FD301}"/>
              </a:ext>
            </a:extLst>
          </p:cNvPr>
          <p:cNvSpPr>
            <a:spLocks noGrp="1"/>
          </p:cNvSpPr>
          <p:nvPr>
            <p:ph type="title"/>
          </p:nvPr>
        </p:nvSpPr>
        <p:spPr>
          <a:xfrm>
            <a:off x="360000" y="1196752"/>
            <a:ext cx="8424000" cy="900000"/>
          </a:xfrm>
        </p:spPr>
        <p:txBody>
          <a:bodyPr/>
          <a:lstStyle/>
          <a:p>
            <a:r>
              <a:rPr lang="en-US" dirty="0"/>
              <a:t>FTMP M&amp;E Logical Framework</a:t>
            </a:r>
          </a:p>
        </p:txBody>
      </p:sp>
      <p:sp>
        <p:nvSpPr>
          <p:cNvPr id="3" name="Content Placeholder 2">
            <a:extLst>
              <a:ext uri="{FF2B5EF4-FFF2-40B4-BE49-F238E27FC236}">
                <a16:creationId xmlns:a16="http://schemas.microsoft.com/office/drawing/2014/main" id="{6526CDCA-6577-4E7C-958E-B7630E8BB2C3}"/>
              </a:ext>
            </a:extLst>
          </p:cNvPr>
          <p:cNvSpPr>
            <a:spLocks noGrp="1"/>
          </p:cNvSpPr>
          <p:nvPr>
            <p:ph sz="quarter" idx="10"/>
          </p:nvPr>
        </p:nvSpPr>
        <p:spPr>
          <a:xfrm>
            <a:off x="360000" y="1772816"/>
            <a:ext cx="8424000" cy="3661200"/>
          </a:xfrm>
        </p:spPr>
        <p:txBody>
          <a:bodyPr/>
          <a:lstStyle/>
          <a:p>
            <a:r>
              <a:rPr lang="en-US" sz="2000" dirty="0"/>
              <a:t>Includes suggested indicators and how to measure them </a:t>
            </a:r>
          </a:p>
          <a:p>
            <a:endParaRPr lang="en-US" sz="2000" dirty="0"/>
          </a:p>
          <a:p>
            <a:r>
              <a:rPr lang="en-US" sz="2000" dirty="0"/>
              <a:t>Supports M&amp;E of District Annual Plan (quarterly)</a:t>
            </a:r>
          </a:p>
          <a:p>
            <a:endParaRPr lang="en-US" sz="2000" dirty="0"/>
          </a:p>
          <a:p>
            <a:r>
              <a:rPr lang="en-US" sz="2000" dirty="0"/>
              <a:t>Should be interpreted (not copied!) with relevant indicators chosen</a:t>
            </a:r>
          </a:p>
          <a:p>
            <a:endParaRPr lang="en-US" sz="2000" dirty="0"/>
          </a:p>
          <a:p>
            <a:r>
              <a:rPr lang="en-US" sz="2000" dirty="0"/>
              <a:t>Align with existing data collection tools and reporting systems (NTP and non-NTP)</a:t>
            </a:r>
          </a:p>
          <a:p>
            <a:endParaRPr lang="en-US" sz="2000" dirty="0"/>
          </a:p>
          <a:p>
            <a:r>
              <a:rPr lang="en-US" sz="2000" dirty="0"/>
              <a:t>Set baselines, targets and then monitor progress towards targets on a quarterly basis </a:t>
            </a:r>
          </a:p>
          <a:p>
            <a:endParaRPr lang="en-US" sz="2000" dirty="0"/>
          </a:p>
          <a:p>
            <a:r>
              <a:rPr lang="en-US" sz="2000" dirty="0"/>
              <a:t>Use data to make timely programmatic decisions and course-corrections </a:t>
            </a:r>
          </a:p>
        </p:txBody>
      </p:sp>
    </p:spTree>
    <p:extLst>
      <p:ext uri="{BB962C8B-B14F-4D97-AF65-F5344CB8AC3E}">
        <p14:creationId xmlns:p14="http://schemas.microsoft.com/office/powerpoint/2010/main" val="370903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8138-8AEE-4F1C-A985-E845C1D91A39}"/>
              </a:ext>
            </a:extLst>
          </p:cNvPr>
          <p:cNvSpPr>
            <a:spLocks noGrp="1"/>
          </p:cNvSpPr>
          <p:nvPr>
            <p:ph type="title"/>
          </p:nvPr>
        </p:nvSpPr>
        <p:spPr/>
        <p:txBody>
          <a:bodyPr/>
          <a:lstStyle/>
          <a:p>
            <a:r>
              <a:rPr lang="en-US" dirty="0"/>
              <a:t>Community engagement </a:t>
            </a:r>
          </a:p>
        </p:txBody>
      </p:sp>
      <p:pic>
        <p:nvPicPr>
          <p:cNvPr id="4" name="Content Placeholder 3">
            <a:extLst>
              <a:ext uri="{FF2B5EF4-FFF2-40B4-BE49-F238E27FC236}">
                <a16:creationId xmlns:a16="http://schemas.microsoft.com/office/drawing/2014/main" id="{61F95A8A-6F44-41E3-8F96-7F2B315D3963}"/>
              </a:ext>
            </a:extLst>
          </p:cNvPr>
          <p:cNvPicPr>
            <a:picLocks noGrp="1" noChangeAspect="1"/>
          </p:cNvPicPr>
          <p:nvPr>
            <p:ph sz="quarter" idx="4294967295"/>
          </p:nvPr>
        </p:nvPicPr>
        <p:blipFill>
          <a:blip r:embed="rId3"/>
          <a:stretch>
            <a:fillRect/>
          </a:stretch>
        </p:blipFill>
        <p:spPr>
          <a:xfrm>
            <a:off x="0" y="692697"/>
            <a:ext cx="9144000" cy="2664295"/>
          </a:xfrm>
          <a:prstGeom prst="rect">
            <a:avLst/>
          </a:prstGeom>
        </p:spPr>
      </p:pic>
      <p:sp>
        <p:nvSpPr>
          <p:cNvPr id="5" name="TextBox 4">
            <a:extLst>
              <a:ext uri="{FF2B5EF4-FFF2-40B4-BE49-F238E27FC236}">
                <a16:creationId xmlns:a16="http://schemas.microsoft.com/office/drawing/2014/main" id="{6D9E9B54-F0E4-4F33-A9BC-AE9CE29A4F50}"/>
              </a:ext>
            </a:extLst>
          </p:cNvPr>
          <p:cNvSpPr txBox="1"/>
          <p:nvPr/>
        </p:nvSpPr>
        <p:spPr>
          <a:xfrm>
            <a:off x="1043608" y="3717033"/>
            <a:ext cx="7416824" cy="2664295"/>
          </a:xfrm>
          <a:prstGeom prst="rect">
            <a:avLst/>
          </a:prstGeom>
        </p:spPr>
        <p:txBody>
          <a:bodyPr vert="horz" wrap="square" lIns="91440" tIns="45720" rIns="91440" bIns="45720" rtlCol="0" anchor="t" anchorCtr="0">
            <a:normAutofit lnSpcReduction="10000"/>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20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Results </a:t>
            </a:r>
          </a:p>
          <a:p>
            <a:pPr marL="457200" marR="0" indent="-457200" algn="l" defTabSz="914400" rtl="0" eaLnBrk="1" fontAlgn="auto" latinLnBrk="0" hangingPunct="1">
              <a:lnSpc>
                <a:spcPct val="100000"/>
              </a:lnSpc>
              <a:spcBef>
                <a:spcPct val="0"/>
              </a:spcBef>
              <a:spcAft>
                <a:spcPts val="0"/>
              </a:spcAft>
              <a:buClrTx/>
              <a:buSzTx/>
              <a:buFont typeface="+mj-lt"/>
              <a:buAutoNum type="arabicPeriod"/>
              <a:tabLst/>
            </a:pPr>
            <a:r>
              <a:rPr lang="en-US" sz="2000" dirty="0">
                <a:latin typeface="Verdana" pitchFamily="34" charset="0"/>
                <a:ea typeface="Verdana" pitchFamily="34" charset="0"/>
                <a:cs typeface="Verdana" pitchFamily="34" charset="0"/>
              </a:rPr>
              <a:t>Increased number of TB patients seeking care at an earlier stage of the disease</a:t>
            </a:r>
          </a:p>
          <a:p>
            <a:pPr marL="457200" marR="0" indent="-457200" algn="l" defTabSz="914400" rtl="0" eaLnBrk="1" fontAlgn="auto" latinLnBrk="0" hangingPunct="1">
              <a:lnSpc>
                <a:spcPct val="100000"/>
              </a:lnSpc>
              <a:spcBef>
                <a:spcPct val="0"/>
              </a:spcBef>
              <a:spcAft>
                <a:spcPts val="0"/>
              </a:spcAft>
              <a:buClrTx/>
              <a:buSzTx/>
              <a:buFont typeface="+mj-lt"/>
              <a:buAutoNum type="arabicPeriod"/>
              <a:tabLst/>
            </a:pPr>
            <a:r>
              <a:rPr lang="en-US" sz="2000" dirty="0">
                <a:latin typeface="Verdana" pitchFamily="34" charset="0"/>
                <a:ea typeface="Verdana" pitchFamily="34" charset="0"/>
                <a:cs typeface="Verdana" pitchFamily="34" charset="0"/>
              </a:rPr>
              <a:t>Increased number of persons referred by CHWs/CVs </a:t>
            </a:r>
          </a:p>
          <a:p>
            <a:pPr marL="457200" marR="0" indent="-457200" algn="l" defTabSz="914400" rtl="0" eaLnBrk="1" fontAlgn="auto" latinLnBrk="0" hangingPunct="1">
              <a:lnSpc>
                <a:spcPct val="100000"/>
              </a:lnSpc>
              <a:spcBef>
                <a:spcPct val="0"/>
              </a:spcBef>
              <a:spcAft>
                <a:spcPts val="0"/>
              </a:spcAft>
              <a:buClrTx/>
              <a:buSzTx/>
              <a:buFont typeface="+mj-lt"/>
              <a:buAutoNum type="arabicPeriod"/>
              <a:tabLst/>
            </a:pPr>
            <a:r>
              <a:rPr lang="en-US" sz="2000" dirty="0">
                <a:latin typeface="Verdana" pitchFamily="34" charset="0"/>
                <a:ea typeface="Verdana" pitchFamily="34" charset="0"/>
                <a:cs typeface="Verdana" pitchFamily="34" charset="0"/>
              </a:rPr>
              <a:t>Increased number of TB patients receiving treatment adherence support by CHWs/ DOT providers/CVs </a:t>
            </a:r>
          </a:p>
          <a:p>
            <a:pPr marL="457200" marR="0" indent="-457200" algn="l" defTabSz="914400" rtl="0" eaLnBrk="1" fontAlgn="auto" latinLnBrk="0" hangingPunct="1">
              <a:lnSpc>
                <a:spcPct val="100000"/>
              </a:lnSpc>
              <a:spcBef>
                <a:spcPct val="0"/>
              </a:spcBef>
              <a:spcAft>
                <a:spcPts val="0"/>
              </a:spcAft>
              <a:buClrTx/>
              <a:buSzTx/>
              <a:buFont typeface="+mj-lt"/>
              <a:buAutoNum type="arabicPeriod"/>
              <a:tabLst/>
            </a:pPr>
            <a:r>
              <a:rPr lang="en-US" sz="2000" dirty="0">
                <a:latin typeface="Verdana" pitchFamily="34" charset="0"/>
                <a:ea typeface="Verdana" pitchFamily="34" charset="0"/>
                <a:cs typeface="Verdana" pitchFamily="34" charset="0"/>
              </a:rPr>
              <a:t>Improved TB treatment outcomes including reduced % of Lost to Follow-Up  </a:t>
            </a:r>
            <a:endParaRPr kumimoji="0" lang="en-US" sz="20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310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BCFC-12E5-4AD4-97D0-8C9CBCA93FCA}"/>
              </a:ext>
            </a:extLst>
          </p:cNvPr>
          <p:cNvSpPr>
            <a:spLocks noGrp="1"/>
          </p:cNvSpPr>
          <p:nvPr>
            <p:ph type="title"/>
          </p:nvPr>
        </p:nvSpPr>
        <p:spPr/>
        <p:txBody>
          <a:bodyPr/>
          <a:lstStyle/>
          <a:p>
            <a:r>
              <a:rPr lang="en-US" dirty="0"/>
              <a:t>Working backwards</a:t>
            </a:r>
          </a:p>
        </p:txBody>
      </p:sp>
      <p:graphicFrame>
        <p:nvGraphicFramePr>
          <p:cNvPr id="3" name="Diagram 2">
            <a:extLst>
              <a:ext uri="{FF2B5EF4-FFF2-40B4-BE49-F238E27FC236}">
                <a16:creationId xmlns:a16="http://schemas.microsoft.com/office/drawing/2014/main" id="{19B3C515-F767-408D-A462-0592F2A6C5D2}"/>
              </a:ext>
            </a:extLst>
          </p:cNvPr>
          <p:cNvGraphicFramePr/>
          <p:nvPr>
            <p:extLst>
              <p:ext uri="{D42A27DB-BD31-4B8C-83A1-F6EECF244321}">
                <p14:modId xmlns:p14="http://schemas.microsoft.com/office/powerpoint/2010/main" val="3239871867"/>
              </p:ext>
            </p:extLst>
          </p:nvPr>
        </p:nvGraphicFramePr>
        <p:xfrm>
          <a:off x="125760" y="1268760"/>
          <a:ext cx="8892480"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hecklist">
            <a:extLst>
              <a:ext uri="{FF2B5EF4-FFF2-40B4-BE49-F238E27FC236}">
                <a16:creationId xmlns:a16="http://schemas.microsoft.com/office/drawing/2014/main" id="{2BCB662A-E88D-4FA4-892F-0360364DBB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2426" y="3915792"/>
            <a:ext cx="914400" cy="914400"/>
          </a:xfrm>
          <a:prstGeom prst="rect">
            <a:avLst/>
          </a:prstGeom>
        </p:spPr>
      </p:pic>
      <p:sp>
        <p:nvSpPr>
          <p:cNvPr id="7" name="TextBox 6">
            <a:extLst>
              <a:ext uri="{FF2B5EF4-FFF2-40B4-BE49-F238E27FC236}">
                <a16:creationId xmlns:a16="http://schemas.microsoft.com/office/drawing/2014/main" id="{6AA2FCE7-B6A6-4950-8179-6F67E35C6812}"/>
              </a:ext>
            </a:extLst>
          </p:cNvPr>
          <p:cNvSpPr txBox="1"/>
          <p:nvPr/>
        </p:nvSpPr>
        <p:spPr>
          <a:xfrm>
            <a:off x="1191307" y="5013176"/>
            <a:ext cx="1421903" cy="288032"/>
          </a:xfrm>
          <a:prstGeom prst="rect">
            <a:avLst/>
          </a:prstGeom>
        </p:spPr>
        <p:txBody>
          <a:bodyPr vert="horz" wrap="square" lIns="91440" tIns="45720" rIns="91440" bIns="45720" rtlCol="0" anchor="t" anchorCtr="0">
            <a:noAutofit/>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TB </a:t>
            </a:r>
            <a:r>
              <a:rPr lang="en-US" sz="1200" dirty="0">
                <a:latin typeface="Verdana" pitchFamily="34" charset="0"/>
                <a:ea typeface="Verdana" pitchFamily="34" charset="0"/>
                <a:cs typeface="Verdana" pitchFamily="34" charset="0"/>
              </a:rPr>
              <a:t>Intake</a:t>
            </a:r>
            <a:r>
              <a:rPr kumimoji="0" lang="en-US" sz="12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 Form</a:t>
            </a:r>
          </a:p>
        </p:txBody>
      </p:sp>
      <p:pic>
        <p:nvPicPr>
          <p:cNvPr id="9" name="Graphic 8" descr="Books">
            <a:extLst>
              <a:ext uri="{FF2B5EF4-FFF2-40B4-BE49-F238E27FC236}">
                <a16:creationId xmlns:a16="http://schemas.microsoft.com/office/drawing/2014/main" id="{6E1F11CF-DF54-4996-A32C-0EF25C58D8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45259" y="3933056"/>
            <a:ext cx="914400" cy="914400"/>
          </a:xfrm>
          <a:prstGeom prst="rect">
            <a:avLst/>
          </a:prstGeom>
        </p:spPr>
      </p:pic>
      <p:sp>
        <p:nvSpPr>
          <p:cNvPr id="10" name="TextBox 9">
            <a:extLst>
              <a:ext uri="{FF2B5EF4-FFF2-40B4-BE49-F238E27FC236}">
                <a16:creationId xmlns:a16="http://schemas.microsoft.com/office/drawing/2014/main" id="{302DE595-0FC5-4187-9B71-275F3182421A}"/>
              </a:ext>
            </a:extLst>
          </p:cNvPr>
          <p:cNvSpPr txBox="1"/>
          <p:nvPr/>
        </p:nvSpPr>
        <p:spPr>
          <a:xfrm>
            <a:off x="2901243" y="5013176"/>
            <a:ext cx="1080120" cy="288032"/>
          </a:xfrm>
          <a:prstGeom prst="rect">
            <a:avLst/>
          </a:prstGeom>
        </p:spPr>
        <p:txBody>
          <a:bodyPr vert="horz" wrap="square" lIns="91440" tIns="45720" rIns="91440" bIns="45720" rtlCol="0" anchor="t" anchorCtr="0">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TB Registry</a:t>
            </a:r>
          </a:p>
        </p:txBody>
      </p:sp>
      <p:pic>
        <p:nvPicPr>
          <p:cNvPr id="12" name="Graphic 11" descr="Laptop">
            <a:extLst>
              <a:ext uri="{FF2B5EF4-FFF2-40B4-BE49-F238E27FC236}">
                <a16:creationId xmlns:a16="http://schemas.microsoft.com/office/drawing/2014/main" id="{5422BFCA-E7C2-4F80-AF95-1A0C7E7F93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73451" y="3933056"/>
            <a:ext cx="914400" cy="914400"/>
          </a:xfrm>
          <a:prstGeom prst="rect">
            <a:avLst/>
          </a:prstGeom>
        </p:spPr>
      </p:pic>
      <p:sp>
        <p:nvSpPr>
          <p:cNvPr id="13" name="TextBox 12">
            <a:extLst>
              <a:ext uri="{FF2B5EF4-FFF2-40B4-BE49-F238E27FC236}">
                <a16:creationId xmlns:a16="http://schemas.microsoft.com/office/drawing/2014/main" id="{DAC39E2C-9FF8-4DF5-919D-400BF88A5EFE}"/>
              </a:ext>
            </a:extLst>
          </p:cNvPr>
          <p:cNvSpPr txBox="1"/>
          <p:nvPr/>
        </p:nvSpPr>
        <p:spPr>
          <a:xfrm>
            <a:off x="4812903" y="5013176"/>
            <a:ext cx="1080120" cy="288032"/>
          </a:xfrm>
          <a:prstGeom prst="rect">
            <a:avLst/>
          </a:prstGeom>
        </p:spPr>
        <p:txBody>
          <a:bodyPr vert="horz" wrap="square" lIns="91440" tIns="45720" rIns="91440" bIns="45720" rtlCol="0" anchor="t" anchorCtr="0">
            <a:normAutofit/>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TB HMIS</a:t>
            </a:r>
          </a:p>
        </p:txBody>
      </p:sp>
      <p:pic>
        <p:nvPicPr>
          <p:cNvPr id="14" name="Picture 13">
            <a:extLst>
              <a:ext uri="{FF2B5EF4-FFF2-40B4-BE49-F238E27FC236}">
                <a16:creationId xmlns:a16="http://schemas.microsoft.com/office/drawing/2014/main" id="{31DDD11A-9218-4B2C-8725-FB8F08D09111}"/>
              </a:ext>
            </a:extLst>
          </p:cNvPr>
          <p:cNvPicPr>
            <a:picLocks noChangeAspect="1"/>
          </p:cNvPicPr>
          <p:nvPr/>
        </p:nvPicPr>
        <p:blipFill>
          <a:blip r:embed="rId13"/>
          <a:stretch>
            <a:fillRect/>
          </a:stretch>
        </p:blipFill>
        <p:spPr>
          <a:xfrm>
            <a:off x="6357627" y="3861048"/>
            <a:ext cx="1526741" cy="1153353"/>
          </a:xfrm>
          <a:prstGeom prst="rect">
            <a:avLst/>
          </a:prstGeom>
        </p:spPr>
      </p:pic>
      <p:sp>
        <p:nvSpPr>
          <p:cNvPr id="15" name="Multiplication Sign 14">
            <a:extLst>
              <a:ext uri="{FF2B5EF4-FFF2-40B4-BE49-F238E27FC236}">
                <a16:creationId xmlns:a16="http://schemas.microsoft.com/office/drawing/2014/main" id="{961C9595-BE8C-4916-9376-A867539CF9DA}"/>
              </a:ext>
            </a:extLst>
          </p:cNvPr>
          <p:cNvSpPr/>
          <p:nvPr/>
        </p:nvSpPr>
        <p:spPr>
          <a:xfrm>
            <a:off x="5673550" y="3058108"/>
            <a:ext cx="2894893" cy="266429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65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F3D1B-4C2F-4A54-86EA-3B8682E6A8C1}"/>
              </a:ext>
            </a:extLst>
          </p:cNvPr>
          <p:cNvSpPr>
            <a:spLocks noGrp="1"/>
          </p:cNvSpPr>
          <p:nvPr>
            <p:ph type="title"/>
          </p:nvPr>
        </p:nvSpPr>
        <p:spPr/>
        <p:txBody>
          <a:bodyPr/>
          <a:lstStyle/>
          <a:p>
            <a:r>
              <a:rPr lang="en-US" dirty="0"/>
              <a:t>Matching services to patient pathways </a:t>
            </a:r>
          </a:p>
        </p:txBody>
      </p:sp>
      <p:pic>
        <p:nvPicPr>
          <p:cNvPr id="5" name="Picture 4">
            <a:extLst>
              <a:ext uri="{FF2B5EF4-FFF2-40B4-BE49-F238E27FC236}">
                <a16:creationId xmlns:a16="http://schemas.microsoft.com/office/drawing/2014/main" id="{EF8B04F2-D543-4530-9A71-7F72B6127ABF}"/>
              </a:ext>
            </a:extLst>
          </p:cNvPr>
          <p:cNvPicPr>
            <a:picLocks noChangeAspect="1"/>
          </p:cNvPicPr>
          <p:nvPr/>
        </p:nvPicPr>
        <p:blipFill>
          <a:blip r:embed="rId3"/>
          <a:stretch>
            <a:fillRect/>
          </a:stretch>
        </p:blipFill>
        <p:spPr>
          <a:xfrm>
            <a:off x="0" y="908721"/>
            <a:ext cx="9144000" cy="2664296"/>
          </a:xfrm>
          <a:prstGeom prst="rect">
            <a:avLst/>
          </a:prstGeom>
        </p:spPr>
      </p:pic>
      <p:sp>
        <p:nvSpPr>
          <p:cNvPr id="6" name="TextBox 5">
            <a:extLst>
              <a:ext uri="{FF2B5EF4-FFF2-40B4-BE49-F238E27FC236}">
                <a16:creationId xmlns:a16="http://schemas.microsoft.com/office/drawing/2014/main" id="{263C68B4-7635-414F-8B03-DC020D2371A5}"/>
              </a:ext>
            </a:extLst>
          </p:cNvPr>
          <p:cNvSpPr txBox="1"/>
          <p:nvPr/>
        </p:nvSpPr>
        <p:spPr>
          <a:xfrm>
            <a:off x="1043608" y="3861048"/>
            <a:ext cx="6840760" cy="2664296"/>
          </a:xfrm>
          <a:prstGeom prst="rect">
            <a:avLst/>
          </a:prstGeom>
        </p:spPr>
        <p:txBody>
          <a:bodyPr vert="horz" wrap="square" lIns="91440" tIns="45720" rIns="91440" bIns="45720" rtlCol="0" anchor="t" anchorCtr="0">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26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Results </a:t>
            </a:r>
          </a:p>
          <a:p>
            <a:pPr marL="342900" marR="0" lvl="0" indent="-342900" algn="just">
              <a:lnSpc>
                <a:spcPct val="115000"/>
              </a:lnSpc>
              <a:spcBef>
                <a:spcPts val="0"/>
              </a:spcBef>
              <a:spcAft>
                <a:spcPts val="0"/>
              </a:spcAft>
              <a:buFont typeface="+mj-lt"/>
              <a:buAutoNum type="arabicPeriod"/>
            </a:pPr>
            <a:r>
              <a:rPr lang="en-US" sz="2600" dirty="0">
                <a:latin typeface="Verdana" panose="020B0604030504040204" pitchFamily="34" charset="0"/>
                <a:ea typeface="Calibri" panose="020F0502020204030204" pitchFamily="34" charset="0"/>
                <a:cs typeface="Calibri" panose="020F0502020204030204" pitchFamily="34" charset="0"/>
              </a:rPr>
              <a:t>Improved laboratory sample transportation systems</a:t>
            </a:r>
            <a:endParaRPr lang="en-US" sz="2600" dirty="0">
              <a:latin typeface="Verdana" panose="020B0604030504040204" pitchFamily="34" charset="0"/>
              <a:ea typeface="SimSun" panose="02010600030101010101" pitchFamily="2" charset="-122"/>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600" dirty="0">
                <a:latin typeface="Verdana" panose="020B0604030504040204" pitchFamily="34" charset="0"/>
                <a:ea typeface="Calibri" panose="020F0502020204030204" pitchFamily="34" charset="0"/>
                <a:cs typeface="Calibri" panose="020F0502020204030204" pitchFamily="34" charset="0"/>
              </a:rPr>
              <a:t>Improved diagnostic connectivity, and rapid feedback of lab examination result to requesting clinician </a:t>
            </a:r>
            <a:endParaRPr lang="en-US" sz="2600" dirty="0">
              <a:latin typeface="Verdana" panose="020B0604030504040204" pitchFamily="34" charset="0"/>
              <a:ea typeface="SimSun" panose="02010600030101010101" pitchFamily="2" charset="-122"/>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600" dirty="0">
                <a:latin typeface="Verdana" panose="020B0604030504040204" pitchFamily="34" charset="0"/>
                <a:ea typeface="Calibri" panose="020F0502020204030204" pitchFamily="34" charset="0"/>
                <a:cs typeface="Calibri" panose="020F0502020204030204" pitchFamily="34" charset="0"/>
              </a:rPr>
              <a:t>Improved utilization of diagnostic networks</a:t>
            </a:r>
            <a:endParaRPr lang="en-US" sz="2600" dirty="0">
              <a:latin typeface="Verdana" panose="020B0604030504040204" pitchFamily="34" charset="0"/>
              <a:ea typeface="SimSun" panose="02010600030101010101" pitchFamily="2" charset="-122"/>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600" dirty="0">
                <a:latin typeface="Verdana" panose="020B0604030504040204" pitchFamily="34" charset="0"/>
                <a:ea typeface="Calibri" panose="020F0502020204030204" pitchFamily="34" charset="0"/>
                <a:cs typeface="Calibri" panose="020F0502020204030204" pitchFamily="34" charset="0"/>
              </a:rPr>
              <a:t>Diagnostic delay reduced</a:t>
            </a:r>
            <a:endParaRPr lang="en-US" sz="2600" dirty="0">
              <a:latin typeface="Verdana" panose="020B0604030504040204" pitchFamily="34" charset="0"/>
              <a:ea typeface="SimSun" panose="02010600030101010101" pitchFamily="2" charset="-122"/>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600" dirty="0">
                <a:latin typeface="Verdana" panose="020B0604030504040204" pitchFamily="34" charset="0"/>
                <a:ea typeface="Calibri" panose="020F0502020204030204" pitchFamily="34" charset="0"/>
                <a:cs typeface="Calibri" panose="020F0502020204030204" pitchFamily="34" charset="0"/>
              </a:rPr>
              <a:t>Loss to follow-up reduced (initial and during treatment)</a:t>
            </a:r>
            <a:endParaRPr lang="en-US" sz="2600" dirty="0">
              <a:latin typeface="Verdana" panose="020B0604030504040204" pitchFamily="34" charset="0"/>
              <a:ea typeface="SimSun" panose="02010600030101010101" pitchFamily="2" charset="-122"/>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600" dirty="0">
                <a:latin typeface="Verdana" panose="020B0604030504040204" pitchFamily="34" charset="0"/>
                <a:ea typeface="Calibri" panose="020F0502020204030204" pitchFamily="34" charset="0"/>
                <a:cs typeface="Calibri" panose="020F0502020204030204" pitchFamily="34" charset="0"/>
              </a:rPr>
              <a:t>Increase of patients tested for DR-TB</a:t>
            </a:r>
            <a:endParaRPr lang="en-US" sz="2600" dirty="0">
              <a:latin typeface="Verdana" panose="020B0604030504040204" pitchFamily="34" charset="0"/>
              <a:ea typeface="SimSun" panose="02010600030101010101" pitchFamily="2" charset="-122"/>
              <a:cs typeface="Times New Roman" panose="02020603050405020304" pitchFamily="18" charset="0"/>
            </a:endParaRPr>
          </a:p>
          <a:p>
            <a:pPr marL="0" marR="0" indent="0" algn="l" defTabSz="914400" rtl="0" eaLnBrk="1" fontAlgn="auto" latinLnBrk="0" hangingPunct="1">
              <a:lnSpc>
                <a:spcPct val="100000"/>
              </a:lnSpc>
              <a:spcBef>
                <a:spcPct val="0"/>
              </a:spcBef>
              <a:spcAft>
                <a:spcPts val="0"/>
              </a:spcAft>
              <a:buClrTx/>
              <a:buSzTx/>
              <a:buFont typeface="Arial" pitchFamily="34" charset="0"/>
              <a:buNone/>
              <a:tabLst/>
            </a:pPr>
            <a:endParaRPr kumimoji="0" lang="en-US"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1453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3CB6A-6F61-4CEE-A3E2-F26CB38A2B07}"/>
              </a:ext>
            </a:extLst>
          </p:cNvPr>
          <p:cNvSpPr>
            <a:spLocks noGrp="1"/>
          </p:cNvSpPr>
          <p:nvPr>
            <p:ph type="title"/>
          </p:nvPr>
        </p:nvSpPr>
        <p:spPr/>
        <p:txBody>
          <a:bodyPr/>
          <a:lstStyle/>
          <a:p>
            <a:r>
              <a:rPr lang="en-US" dirty="0"/>
              <a:t>Triage and screening </a:t>
            </a:r>
          </a:p>
        </p:txBody>
      </p:sp>
      <p:pic>
        <p:nvPicPr>
          <p:cNvPr id="5" name="Picture 4">
            <a:extLst>
              <a:ext uri="{FF2B5EF4-FFF2-40B4-BE49-F238E27FC236}">
                <a16:creationId xmlns:a16="http://schemas.microsoft.com/office/drawing/2014/main" id="{55475DDA-BD70-492C-878D-9C7CA0896BCB}"/>
              </a:ext>
            </a:extLst>
          </p:cNvPr>
          <p:cNvPicPr>
            <a:picLocks noChangeAspect="1"/>
          </p:cNvPicPr>
          <p:nvPr/>
        </p:nvPicPr>
        <p:blipFill>
          <a:blip r:embed="rId3"/>
          <a:stretch>
            <a:fillRect/>
          </a:stretch>
        </p:blipFill>
        <p:spPr>
          <a:xfrm>
            <a:off x="0" y="836713"/>
            <a:ext cx="9144000" cy="2160240"/>
          </a:xfrm>
          <a:prstGeom prst="rect">
            <a:avLst/>
          </a:prstGeom>
        </p:spPr>
      </p:pic>
      <p:sp>
        <p:nvSpPr>
          <p:cNvPr id="6" name="TextBox 5">
            <a:extLst>
              <a:ext uri="{FF2B5EF4-FFF2-40B4-BE49-F238E27FC236}">
                <a16:creationId xmlns:a16="http://schemas.microsoft.com/office/drawing/2014/main" id="{8F79F754-C06B-492F-90AF-71B51BE64094}"/>
              </a:ext>
            </a:extLst>
          </p:cNvPr>
          <p:cNvSpPr txBox="1"/>
          <p:nvPr/>
        </p:nvSpPr>
        <p:spPr>
          <a:xfrm>
            <a:off x="683568" y="3429000"/>
            <a:ext cx="7632848" cy="2808312"/>
          </a:xfrm>
          <a:prstGeom prst="rect">
            <a:avLst/>
          </a:prstGeom>
        </p:spPr>
        <p:txBody>
          <a:bodyPr vert="horz" wrap="square" lIns="91440" tIns="45720" rIns="91440" bIns="45720" rtlCol="0" anchor="t" anchorCtr="0">
            <a:normAutofit lnSpcReduction="10000"/>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2000" b="1" i="0" u="none" strike="noStrike" kern="1200" cap="none" spc="0" normalizeH="0" baseline="0" noProof="0" dirty="0">
                <a:ln>
                  <a:noFill/>
                </a:ln>
                <a:solidFill>
                  <a:schemeClr val="tx1"/>
                </a:solidFill>
                <a:effectLst/>
                <a:uLnTx/>
                <a:uFillTx/>
                <a:ea typeface="Verdana" pitchFamily="34" charset="0"/>
                <a:cs typeface="Verdana" pitchFamily="34" charset="0"/>
              </a:rPr>
              <a:t>Results</a:t>
            </a:r>
          </a:p>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2000" b="1" i="0" u="none" strike="noStrike" kern="1200" cap="none" spc="0" normalizeH="0" baseline="0" noProof="0" dirty="0">
                <a:ln>
                  <a:noFill/>
                </a:ln>
                <a:solidFill>
                  <a:schemeClr val="tx1"/>
                </a:solidFill>
                <a:effectLst/>
                <a:uLnTx/>
                <a:uFillTx/>
                <a:ea typeface="Verdana" pitchFamily="34" charset="0"/>
                <a:cs typeface="Verdana" pitchFamily="34" charset="0"/>
              </a:rPr>
              <a:t> </a:t>
            </a:r>
          </a:p>
          <a:p>
            <a:pPr marL="342900" marR="0" lvl="0" indent="-342900" algn="just">
              <a:lnSpc>
                <a:spcPct val="115000"/>
              </a:lnSpc>
              <a:spcBef>
                <a:spcPts val="0"/>
              </a:spcBef>
              <a:spcAft>
                <a:spcPts val="0"/>
              </a:spcAft>
              <a:buFont typeface="+mj-lt"/>
              <a:buAutoNum type="arabicPeriod"/>
            </a:pPr>
            <a:r>
              <a:rPr lang="en-US" sz="2000" dirty="0">
                <a:ea typeface="SimSun" panose="02010600030101010101" pitchFamily="2" charset="-122"/>
                <a:cs typeface="Calibri" panose="020F0502020204030204" pitchFamily="34" charset="0"/>
              </a:rPr>
              <a:t>Increased triage and screening interventions with optimal screening and diagnostic algorithms </a:t>
            </a:r>
            <a:endParaRPr lang="en-US" sz="20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a typeface="SimSun" panose="02010600030101010101" pitchFamily="2" charset="-122"/>
                <a:cs typeface="Calibri" panose="020F0502020204030204" pitchFamily="34" charset="0"/>
              </a:rPr>
              <a:t>Planned cost-effective triage and screening interventions among well prioritized key populations </a:t>
            </a:r>
            <a:endParaRPr lang="en-US" sz="20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mj-lt"/>
              <a:buAutoNum type="arabicPeriod"/>
            </a:pPr>
            <a:r>
              <a:rPr lang="en-US" sz="2000" dirty="0">
                <a:ea typeface="SimSun" panose="02010600030101010101" pitchFamily="2" charset="-122"/>
                <a:cs typeface="Calibri" panose="020F0502020204030204" pitchFamily="34" charset="0"/>
              </a:rPr>
              <a:t>Systematic monitoring and evaluation of triage and screening interventions</a:t>
            </a:r>
            <a:endParaRPr lang="en-US" sz="2000" dirty="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ct val="0"/>
              </a:spcBef>
              <a:spcAft>
                <a:spcPts val="0"/>
              </a:spcAft>
              <a:buClrTx/>
              <a:buSzTx/>
              <a:buFont typeface="Arial" pitchFamily="34" charset="0"/>
              <a:buNone/>
              <a:tabLst/>
            </a:pPr>
            <a:endParaRPr kumimoji="0" lang="en-US" sz="14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584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A96D-08C4-4A91-AD52-793575C6C8CC}"/>
              </a:ext>
            </a:extLst>
          </p:cNvPr>
          <p:cNvSpPr>
            <a:spLocks noGrp="1"/>
          </p:cNvSpPr>
          <p:nvPr>
            <p:ph type="title"/>
          </p:nvPr>
        </p:nvSpPr>
        <p:spPr/>
        <p:txBody>
          <a:bodyPr/>
          <a:lstStyle/>
          <a:p>
            <a:r>
              <a:rPr lang="en-US" dirty="0"/>
              <a:t>Quality Prevention and Care </a:t>
            </a:r>
          </a:p>
        </p:txBody>
      </p:sp>
      <p:pic>
        <p:nvPicPr>
          <p:cNvPr id="3" name="Picture 2">
            <a:extLst>
              <a:ext uri="{FF2B5EF4-FFF2-40B4-BE49-F238E27FC236}">
                <a16:creationId xmlns:a16="http://schemas.microsoft.com/office/drawing/2014/main" id="{79D06A17-7423-4424-A5F4-64BE4644087C}"/>
              </a:ext>
            </a:extLst>
          </p:cNvPr>
          <p:cNvPicPr>
            <a:picLocks noChangeAspect="1"/>
          </p:cNvPicPr>
          <p:nvPr/>
        </p:nvPicPr>
        <p:blipFill>
          <a:blip r:embed="rId3"/>
          <a:stretch>
            <a:fillRect/>
          </a:stretch>
        </p:blipFill>
        <p:spPr>
          <a:xfrm>
            <a:off x="0" y="836713"/>
            <a:ext cx="9144000" cy="2592288"/>
          </a:xfrm>
          <a:prstGeom prst="rect">
            <a:avLst/>
          </a:prstGeom>
        </p:spPr>
      </p:pic>
      <p:sp>
        <p:nvSpPr>
          <p:cNvPr id="4" name="TextBox 3">
            <a:extLst>
              <a:ext uri="{FF2B5EF4-FFF2-40B4-BE49-F238E27FC236}">
                <a16:creationId xmlns:a16="http://schemas.microsoft.com/office/drawing/2014/main" id="{C08FC043-604F-4099-BBAD-B7574A771B1C}"/>
              </a:ext>
            </a:extLst>
          </p:cNvPr>
          <p:cNvSpPr txBox="1"/>
          <p:nvPr/>
        </p:nvSpPr>
        <p:spPr>
          <a:xfrm>
            <a:off x="1115616" y="3717032"/>
            <a:ext cx="7848872" cy="2592288"/>
          </a:xfrm>
          <a:prstGeom prst="rect">
            <a:avLst/>
          </a:prstGeom>
        </p:spPr>
        <p:txBody>
          <a:bodyPr vert="horz" wrap="square" lIns="91440" tIns="45720" rIns="91440" bIns="45720" rtlCol="0" anchor="t" anchorCtr="0">
            <a:normAutofit/>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20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Results</a:t>
            </a:r>
          </a:p>
          <a:p>
            <a:pPr marL="342900" marR="0" indent="-342900" algn="l" defTabSz="914400" rtl="0" eaLnBrk="1" fontAlgn="auto" latinLnBrk="0" hangingPunct="1">
              <a:lnSpc>
                <a:spcPct val="100000"/>
              </a:lnSpc>
              <a:spcBef>
                <a:spcPct val="0"/>
              </a:spcBef>
              <a:spcAft>
                <a:spcPts val="0"/>
              </a:spcAft>
              <a:buClrTx/>
              <a:buSzTx/>
              <a:buFont typeface="Arial" pitchFamily="34" charset="0"/>
              <a:buAutoNum type="arabicPeriod"/>
              <a:tabLst/>
            </a:pPr>
            <a:r>
              <a:rPr lang="en-US" sz="2000" dirty="0">
                <a:latin typeface="Verdana" pitchFamily="34" charset="0"/>
                <a:ea typeface="Verdana" pitchFamily="34" charset="0"/>
                <a:cs typeface="Verdana" pitchFamily="34" charset="0"/>
              </a:rPr>
              <a:t>Increased client confidence in TB</a:t>
            </a:r>
          </a:p>
          <a:p>
            <a:pPr marL="342900" marR="0" indent="-342900" algn="l" defTabSz="914400" rtl="0" eaLnBrk="1" fontAlgn="auto" latinLnBrk="0" hangingPunct="1">
              <a:lnSpc>
                <a:spcPct val="100000"/>
              </a:lnSpc>
              <a:spcBef>
                <a:spcPct val="0"/>
              </a:spcBef>
              <a:spcAft>
                <a:spcPts val="0"/>
              </a:spcAft>
              <a:buClrTx/>
              <a:buSzTx/>
              <a:buFont typeface="Arial" pitchFamily="34" charset="0"/>
              <a:buAutoNum type="arabicPeriod"/>
              <a:tabLst/>
            </a:pPr>
            <a:r>
              <a:rPr lang="en-US" sz="2000" dirty="0">
                <a:latin typeface="Verdana" pitchFamily="34" charset="0"/>
                <a:ea typeface="Verdana" pitchFamily="34" charset="0"/>
                <a:cs typeface="Verdana" pitchFamily="34" charset="0"/>
              </a:rPr>
              <a:t>Increased technical performance of TB prevention and care services </a:t>
            </a:r>
          </a:p>
          <a:p>
            <a:pPr marL="342900" marR="0" indent="-342900" algn="l" defTabSz="914400" rtl="0" eaLnBrk="1" fontAlgn="auto" latinLnBrk="0" hangingPunct="1">
              <a:lnSpc>
                <a:spcPct val="100000"/>
              </a:lnSpc>
              <a:spcBef>
                <a:spcPct val="0"/>
              </a:spcBef>
              <a:spcAft>
                <a:spcPts val="0"/>
              </a:spcAft>
              <a:buClrTx/>
              <a:buSzTx/>
              <a:buFont typeface="Arial" pitchFamily="34" charset="0"/>
              <a:buAutoNum type="arabicPeriod"/>
              <a:tabLst/>
            </a:pPr>
            <a:r>
              <a:rPr lang="en-US" sz="2000" dirty="0">
                <a:latin typeface="Verdana" pitchFamily="34" charset="0"/>
                <a:ea typeface="Verdana" pitchFamily="34" charset="0"/>
                <a:cs typeface="Verdana" pitchFamily="34" charset="0"/>
              </a:rPr>
              <a:t>Increased TB programmatic performance  </a:t>
            </a:r>
          </a:p>
          <a:p>
            <a:pPr marL="342900" marR="0" indent="-342900" algn="l" defTabSz="914400" rtl="0" eaLnBrk="1" fontAlgn="auto" latinLnBrk="0" hangingPunct="1">
              <a:lnSpc>
                <a:spcPct val="100000"/>
              </a:lnSpc>
              <a:spcBef>
                <a:spcPct val="0"/>
              </a:spcBef>
              <a:spcAft>
                <a:spcPts val="0"/>
              </a:spcAft>
              <a:buClrTx/>
              <a:buSzTx/>
              <a:buFont typeface="Arial" pitchFamily="34" charset="0"/>
              <a:buAutoNum type="arabicPeriod"/>
              <a:tabLst/>
            </a:pPr>
            <a:endParaRPr kumimoji="0" lang="en-US" sz="20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ct val="0"/>
              </a:spcBef>
              <a:spcAft>
                <a:spcPts val="0"/>
              </a:spcAft>
              <a:buClrTx/>
              <a:buSzTx/>
              <a:buFont typeface="Arial" pitchFamily="34" charset="0"/>
              <a:buNone/>
              <a:tabLst/>
            </a:pPr>
            <a:r>
              <a:rPr kumimoji="0" lang="en-US" sz="20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 </a:t>
            </a:r>
          </a:p>
        </p:txBody>
      </p:sp>
      <p:sp>
        <p:nvSpPr>
          <p:cNvPr id="5" name="Rectangle 4">
            <a:extLst>
              <a:ext uri="{FF2B5EF4-FFF2-40B4-BE49-F238E27FC236}">
                <a16:creationId xmlns:a16="http://schemas.microsoft.com/office/drawing/2014/main" id="{447F507E-620E-451D-9043-D0D204E3D5FF}"/>
              </a:ext>
            </a:extLst>
          </p:cNvPr>
          <p:cNvSpPr/>
          <p:nvPr/>
        </p:nvSpPr>
        <p:spPr>
          <a:xfrm flipH="1" flipV="1">
            <a:off x="5868144" y="8469559"/>
            <a:ext cx="504056" cy="3970318"/>
          </a:xfrm>
          <a:prstGeom prst="rect">
            <a:avLst/>
          </a:prstGeom>
        </p:spPr>
        <p:txBody>
          <a:bodyPr wrap="square">
            <a:spAutoFit/>
          </a:bodyPr>
          <a:lstStyle/>
          <a:p>
            <a:r>
              <a:rPr lang="en-US" sz="120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 Increased client confidence in TB prevention and care services </a:t>
            </a:r>
            <a:endParaRPr lang="en-US" dirty="0"/>
          </a:p>
        </p:txBody>
      </p:sp>
    </p:spTree>
    <p:extLst>
      <p:ext uri="{BB962C8B-B14F-4D97-AF65-F5344CB8AC3E}">
        <p14:creationId xmlns:p14="http://schemas.microsoft.com/office/powerpoint/2010/main" val="3146030593"/>
      </p:ext>
    </p:extLst>
  </p:cSld>
  <p:clrMapOvr>
    <a:masterClrMapping/>
  </p:clrMapOvr>
</p:sld>
</file>

<file path=ppt/theme/theme1.xml><?xml version="1.0" encoding="utf-8"?>
<a:theme xmlns:a="http://schemas.openxmlformats.org/drawingml/2006/main" name="KNCV title slides">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3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78F63924-9E3E-48C8-8400-5FD6815F4ECC}"/>
    </a:ext>
  </a:extLst>
</a:theme>
</file>

<file path=ppt/theme/theme10.xml><?xml version="1.0" encoding="utf-8"?>
<a:theme xmlns:a="http://schemas.openxmlformats.org/drawingml/2006/main" name="2_KNCV 'hand' without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7189F7AF-98FC-4B22-80E2-9024163B9CFC}"/>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NCV without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18318B94-EE38-4ED5-8AFF-F99B627247BC}"/>
    </a:ext>
  </a:extLst>
</a:theme>
</file>

<file path=ppt/theme/theme3.xml><?xml version="1.0" encoding="utf-8"?>
<a:theme xmlns:a="http://schemas.openxmlformats.org/drawingml/2006/main" name="KNCV with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AB35080F-E1BE-4C9A-B542-339854806B03}"/>
    </a:ext>
  </a:extLst>
</a:theme>
</file>

<file path=ppt/theme/theme4.xml><?xml version="1.0" encoding="utf-8"?>
<a:theme xmlns:a="http://schemas.openxmlformats.org/drawingml/2006/main" name="KNCV 'hand' without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7189F7AF-98FC-4B22-80E2-9024163B9CFC}"/>
    </a:ext>
  </a:extLst>
</a:theme>
</file>

<file path=ppt/theme/theme5.xml><?xml version="1.0" encoding="utf-8"?>
<a:theme xmlns:a="http://schemas.openxmlformats.org/drawingml/2006/main" name="KNCV 'hand' with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7506FF5C-19B6-4DF5-9544-CA52B6264905}"/>
    </a:ext>
  </a:extLst>
</a:theme>
</file>

<file path=ppt/theme/theme6.xml><?xml version="1.0" encoding="utf-8"?>
<a:theme xmlns:a="http://schemas.openxmlformats.org/drawingml/2006/main" name="1_KNCV title slides">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3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78F63924-9E3E-48C8-8400-5FD6815F4ECC}"/>
    </a:ext>
  </a:extLst>
</a:theme>
</file>

<file path=ppt/theme/theme7.xml><?xml version="1.0" encoding="utf-8"?>
<a:theme xmlns:a="http://schemas.openxmlformats.org/drawingml/2006/main" name="1_KNCV without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18318B94-EE38-4ED5-8AFF-F99B627247BC}"/>
    </a:ext>
  </a:extLst>
</a:theme>
</file>

<file path=ppt/theme/theme8.xml><?xml version="1.0" encoding="utf-8"?>
<a:theme xmlns:a="http://schemas.openxmlformats.org/drawingml/2006/main" name="1_KNCV 'hand' with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7506FF5C-19B6-4DF5-9544-CA52B6264905}"/>
    </a:ext>
  </a:extLst>
</a:theme>
</file>

<file path=ppt/theme/theme9.xml><?xml version="1.0" encoding="utf-8"?>
<a:theme xmlns:a="http://schemas.openxmlformats.org/drawingml/2006/main" name="1_KNCV 'hand' without subtitle">
  <a:themeElements>
    <a:clrScheme name="KNCV">
      <a:dk1>
        <a:sysClr val="windowText" lastClr="000000"/>
      </a:dk1>
      <a:lt1>
        <a:sysClr val="window" lastClr="FFFFFF"/>
      </a:lt1>
      <a:dk2>
        <a:srgbClr val="E42518"/>
      </a:dk2>
      <a:lt2>
        <a:srgbClr val="EEECE1"/>
      </a:lt2>
      <a:accent1>
        <a:srgbClr val="E42518"/>
      </a:accent1>
      <a:accent2>
        <a:srgbClr val="7B0123"/>
      </a:accent2>
      <a:accent3>
        <a:srgbClr val="78AB74"/>
      </a:accent3>
      <a:accent4>
        <a:srgbClr val="5A5758"/>
      </a:accent4>
      <a:accent5>
        <a:srgbClr val="522A74"/>
      </a:accent5>
      <a:accent6>
        <a:srgbClr val="AE8141"/>
      </a:accent6>
      <a:hlink>
        <a:srgbClr val="E42518"/>
      </a:hlink>
      <a:folHlink>
        <a:srgbClr val="E42518"/>
      </a:folHlink>
    </a:clrScheme>
    <a:fontScheme name="KNC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 typeface="Arial" pitchFamily="34" charset="0"/>
          <a:buNone/>
          <a:tabLst/>
          <a:defRPr kumimoji="0"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KNCV EN.potx" id="{C4F0B827-47C5-4410-A891-075B84CE761C}" vid="{7189F7AF-98FC-4B22-80E2-9024163B9CF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8AB4205A93A946A5899C21CC8989E1" ma:contentTypeVersion="10" ma:contentTypeDescription="Een nieuw document maken." ma:contentTypeScope="" ma:versionID="95c17350412b4568a716b5b39fe6468c">
  <xsd:schema xmlns:xsd="http://www.w3.org/2001/XMLSchema" xmlns:xs="http://www.w3.org/2001/XMLSchema" xmlns:p="http://schemas.microsoft.com/office/2006/metadata/properties" xmlns:ns2="a03a4232-666a-4de1-8b01-23a890f063ec" xmlns:ns3="9da25578-f84b-42ec-b97e-3e7e213af877" targetNamespace="http://schemas.microsoft.com/office/2006/metadata/properties" ma:root="true" ma:fieldsID="9793b9dfbd4ac26a9cbd205584995693" ns2:_="" ns3:_="">
    <xsd:import namespace="a03a4232-666a-4de1-8b01-23a890f063ec"/>
    <xsd:import namespace="9da25578-f84b-42ec-b97e-3e7e213af8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a4232-666a-4de1-8b01-23a890f06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25578-f84b-42ec-b97e-3e7e213af87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942C92-B504-4362-9746-267C181564D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03a4232-666a-4de1-8b01-23a890f063ec"/>
    <ds:schemaRef ds:uri="http://purl.org/dc/terms/"/>
    <ds:schemaRef ds:uri="http://schemas.openxmlformats.org/package/2006/metadata/core-properties"/>
    <ds:schemaRef ds:uri="9da25578-f84b-42ec-b97e-3e7e213af877"/>
    <ds:schemaRef ds:uri="http://www.w3.org/XML/1998/namespace"/>
    <ds:schemaRef ds:uri="http://purl.org/dc/dcmitype/"/>
  </ds:schemaRefs>
</ds:datastoreItem>
</file>

<file path=customXml/itemProps2.xml><?xml version="1.0" encoding="utf-8"?>
<ds:datastoreItem xmlns:ds="http://schemas.openxmlformats.org/officeDocument/2006/customXml" ds:itemID="{113E5EE1-B84F-48D5-8DB1-D8603CE502E8}">
  <ds:schemaRefs>
    <ds:schemaRef ds:uri="http://schemas.microsoft.com/sharepoint/v3/contenttype/forms"/>
  </ds:schemaRefs>
</ds:datastoreItem>
</file>

<file path=customXml/itemProps3.xml><?xml version="1.0" encoding="utf-8"?>
<ds:datastoreItem xmlns:ds="http://schemas.openxmlformats.org/officeDocument/2006/customXml" ds:itemID="{CBC55E19-9A23-40B4-98EA-59EA8E6D745D}"/>
</file>

<file path=docProps/app.xml><?xml version="1.0" encoding="utf-8"?>
<Properties xmlns="http://schemas.openxmlformats.org/officeDocument/2006/extended-properties" xmlns:vt="http://schemas.openxmlformats.org/officeDocument/2006/docPropsVTypes">
  <Template>blank</Template>
  <TotalTime>2180</TotalTime>
  <Words>987</Words>
  <Application>Microsoft Office PowerPoint</Application>
  <PresentationFormat>On-screen Show (4:3)</PresentationFormat>
  <Paragraphs>172</Paragraphs>
  <Slides>10</Slides>
  <Notes>7</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10</vt:i4>
      </vt:variant>
    </vt:vector>
  </HeadingPairs>
  <TitlesOfParts>
    <vt:vector size="28" baseType="lpstr">
      <vt:lpstr>SimSun</vt:lpstr>
      <vt:lpstr>Arial</vt:lpstr>
      <vt:lpstr>Calibri</vt:lpstr>
      <vt:lpstr>Georgia</vt:lpstr>
      <vt:lpstr>Symbol</vt:lpstr>
      <vt:lpstr>Times New Roman</vt:lpstr>
      <vt:lpstr>Verdana</vt:lpstr>
      <vt:lpstr>Wingdings</vt:lpstr>
      <vt:lpstr>KNCV title slides</vt:lpstr>
      <vt:lpstr>KNCV without subtitle</vt:lpstr>
      <vt:lpstr>KNCV with subtitle</vt:lpstr>
      <vt:lpstr>KNCV 'hand' without subtitle</vt:lpstr>
      <vt:lpstr>KNCV 'hand' with subtitle</vt:lpstr>
      <vt:lpstr>1_KNCV title slides</vt:lpstr>
      <vt:lpstr>1_KNCV without subtitle</vt:lpstr>
      <vt:lpstr>1_KNCV 'hand' with subtitle</vt:lpstr>
      <vt:lpstr>1_KNCV 'hand' without subtitle</vt:lpstr>
      <vt:lpstr>2_KNCV 'hand' without subtitle</vt:lpstr>
      <vt:lpstr>Find and Treat All Missing Persons with TB  </vt:lpstr>
      <vt:lpstr>KNCV’s FTMP Approach  </vt:lpstr>
      <vt:lpstr>Essential baseline data - Do you know </vt:lpstr>
      <vt:lpstr>FTMP M&amp;E Logical Framework</vt:lpstr>
      <vt:lpstr>Community engagement </vt:lpstr>
      <vt:lpstr>Working backwards</vt:lpstr>
      <vt:lpstr>Matching services to patient pathways </vt:lpstr>
      <vt:lpstr>Triage and screening </vt:lpstr>
      <vt:lpstr>Quality Prevention and Care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building blocks</dc:title>
  <dc:creator>Monica Kiezebrink</dc:creator>
  <dc:description>Template by Orange Pepper_x000d_
Design by IS Vormgeving_x000d_
2016</dc:description>
  <cp:lastModifiedBy>Susan Bergson</cp:lastModifiedBy>
  <cp:revision>123</cp:revision>
  <dcterms:created xsi:type="dcterms:W3CDTF">2017-02-13T15:34:23Z</dcterms:created>
  <dcterms:modified xsi:type="dcterms:W3CDTF">2018-09-03T15:28:47Z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0x010100BE8AB4205A93A946A5899C21CC8989E1</vt:lpwstr>
  </property>
</Properties>
</file>